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75cef29ecc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7f6f3e05a34533"/>
  </p:sldMasterIdLst>
  <p:sldIdLst>
    <p:sldId xmlns:r="http://schemas.openxmlformats.org/officeDocument/2006/relationships" id="256" r:id="R887b0ff1c2564655"/>
    <p:sldId xmlns:r="http://schemas.openxmlformats.org/officeDocument/2006/relationships" id="257" r:id="R083f38845ade48c8"/>
    <p:sldId xmlns:r="http://schemas.openxmlformats.org/officeDocument/2006/relationships" id="258" r:id="R2e1c36b0c5654e86"/>
    <p:sldId xmlns:r="http://schemas.openxmlformats.org/officeDocument/2006/relationships" id="259" r:id="R07a2aea9539a489f"/>
    <p:sldId xmlns:r="http://schemas.openxmlformats.org/officeDocument/2006/relationships" id="260" r:id="R1be952c9180b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f6f3e05a34533" /><Relationship Type="http://schemas.openxmlformats.org/officeDocument/2006/relationships/slide" Target="/ppt/slides/slide1.xml" Id="R887b0ff1c2564655" /><Relationship Type="http://schemas.openxmlformats.org/officeDocument/2006/relationships/slide" Target="/ppt/slides/slide2.xml" Id="R083f38845ade48c8" /><Relationship Type="http://schemas.openxmlformats.org/officeDocument/2006/relationships/slide" Target="/ppt/slides/slide3.xml" Id="R2e1c36b0c5654e86" /><Relationship Type="http://schemas.openxmlformats.org/officeDocument/2006/relationships/slide" Target="/ppt/slides/slide4.xml" Id="R07a2aea9539a489f" /><Relationship Type="http://schemas.openxmlformats.org/officeDocument/2006/relationships/slide" Target="/ppt/slides/slide5.xml" Id="R1be952c9180b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2123cc5d443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4414e622e4a29" /><Relationship Type="http://schemas.openxmlformats.org/officeDocument/2006/relationships/theme" Target="/ppt/slideMasters/theme/theme1.xml" Id="R3f0bfbf7ad5248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e4414e622e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fc3f2c67d48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fd332d568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3aad3f2964c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09fb78d20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f937885e3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FYLKESKOMMUNE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 gate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930 580 260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