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d2978279e42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952cd0344d4b0f"/>
  </p:sldMasterIdLst>
  <p:sldIdLst>
    <p:sldId xmlns:r="http://schemas.openxmlformats.org/officeDocument/2006/relationships" id="256" r:id="R014826c4ac0a4d91"/>
    <p:sldId xmlns:r="http://schemas.openxmlformats.org/officeDocument/2006/relationships" id="257" r:id="R417a84c8ae9f453e"/>
    <p:sldId xmlns:r="http://schemas.openxmlformats.org/officeDocument/2006/relationships" id="258" r:id="R935e575bda2641d2"/>
    <p:sldId xmlns:r="http://schemas.openxmlformats.org/officeDocument/2006/relationships" id="259" r:id="R0440dd78fc254933"/>
    <p:sldId xmlns:r="http://schemas.openxmlformats.org/officeDocument/2006/relationships" id="260" r:id="R36eab77cf4fc4077"/>
    <p:sldId xmlns:r="http://schemas.openxmlformats.org/officeDocument/2006/relationships" id="261" r:id="Ra5decca70cb44d27"/>
    <p:sldId xmlns:r="http://schemas.openxmlformats.org/officeDocument/2006/relationships" id="262" r:id="R1984f8b30083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52cd0344d4b0f" /><Relationship Type="http://schemas.openxmlformats.org/officeDocument/2006/relationships/slide" Target="/ppt/slides/slide1.xml" Id="R014826c4ac0a4d91" /><Relationship Type="http://schemas.openxmlformats.org/officeDocument/2006/relationships/slide" Target="/ppt/slides/slide2.xml" Id="R417a84c8ae9f453e" /><Relationship Type="http://schemas.openxmlformats.org/officeDocument/2006/relationships/slide" Target="/ppt/slides/slide3.xml" Id="R935e575bda2641d2" /><Relationship Type="http://schemas.openxmlformats.org/officeDocument/2006/relationships/slide" Target="/ppt/slides/slide4.xml" Id="R0440dd78fc254933" /><Relationship Type="http://schemas.openxmlformats.org/officeDocument/2006/relationships/slide" Target="/ppt/slides/slide5.xml" Id="R36eab77cf4fc4077" /><Relationship Type="http://schemas.openxmlformats.org/officeDocument/2006/relationships/slide" Target="/ppt/slides/slide6.xml" Id="Ra5decca70cb44d27" /><Relationship Type="http://schemas.openxmlformats.org/officeDocument/2006/relationships/slide" Target="/ppt/slides/slide7.xml" Id="R1984f8b30083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88eee9857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8e0229f7640ab" /><Relationship Type="http://schemas.openxmlformats.org/officeDocument/2006/relationships/theme" Target="/ppt/slideMasters/theme/theme1.xml" Id="Red6b644c0cf04e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88e0229f76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d2de8bfc849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ec4f09f5d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69beb9dde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9d03ba420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76385c33e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7566192124e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05743428d47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SKJERPEN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SKJERPEN REGNSKAP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ALLAN HALLGEIR LEIF SKJERPEN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GRUBAKK SKJERPEN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41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allan@skjerpenregnskap.no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930 580 112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SKJERPEN REGNSKAP AS</a:t>
            </a:r>
          </a:p>
        </p:txBody>
      </p:sp>
    </p:spTree>
  </p:cSld>
  <p:clrMapOvr>
    <a:masterClrMapping xmlns:a="http://schemas.openxmlformats.org/drawingml/2006/main"/>
  </p:clrMapOvr>
</p:sld>
</file>