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69798a88144e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2b7bd711a74296"/>
  </p:sldMasterIdLst>
  <p:sldIdLst>
    <p:sldId xmlns:r="http://schemas.openxmlformats.org/officeDocument/2006/relationships" id="256" r:id="Ra4b9a8d5a5ae4352"/>
    <p:sldId xmlns:r="http://schemas.openxmlformats.org/officeDocument/2006/relationships" id="257" r:id="R4e9f918018294b4c"/>
    <p:sldId xmlns:r="http://schemas.openxmlformats.org/officeDocument/2006/relationships" id="258" r:id="R9e4627bd113e434c"/>
    <p:sldId xmlns:r="http://schemas.openxmlformats.org/officeDocument/2006/relationships" id="259" r:id="Rd4adf9a7eea344b3"/>
    <p:sldId xmlns:r="http://schemas.openxmlformats.org/officeDocument/2006/relationships" id="260" r:id="R120c5cac95e54fc1"/>
    <p:sldId xmlns:r="http://schemas.openxmlformats.org/officeDocument/2006/relationships" id="261" r:id="R89de8507f0874431"/>
    <p:sldId xmlns:r="http://schemas.openxmlformats.org/officeDocument/2006/relationships" id="262" r:id="Ra200be9861a54f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2b7bd711a74296" /><Relationship Type="http://schemas.openxmlformats.org/officeDocument/2006/relationships/slide" Target="/ppt/slides/slide1.xml" Id="Ra4b9a8d5a5ae4352" /><Relationship Type="http://schemas.openxmlformats.org/officeDocument/2006/relationships/slide" Target="/ppt/slides/slide2.xml" Id="R4e9f918018294b4c" /><Relationship Type="http://schemas.openxmlformats.org/officeDocument/2006/relationships/slide" Target="/ppt/slides/slide3.xml" Id="R9e4627bd113e434c" /><Relationship Type="http://schemas.openxmlformats.org/officeDocument/2006/relationships/slide" Target="/ppt/slides/slide4.xml" Id="Rd4adf9a7eea344b3" /><Relationship Type="http://schemas.openxmlformats.org/officeDocument/2006/relationships/slide" Target="/ppt/slides/slide5.xml" Id="R120c5cac95e54fc1" /><Relationship Type="http://schemas.openxmlformats.org/officeDocument/2006/relationships/slide" Target="/ppt/slides/slide6.xml" Id="R89de8507f0874431" /><Relationship Type="http://schemas.openxmlformats.org/officeDocument/2006/relationships/slide" Target="/ppt/slides/slide7.xml" Id="Ra200be9861a54f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27b5403b3b43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54e2753384ff3" /><Relationship Type="http://schemas.openxmlformats.org/officeDocument/2006/relationships/theme" Target="/ppt/slideMasters/theme/theme1.xml" Id="Rea9b643603ab4a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354e2753384f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cab4f3fbc4d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6c9a3c49c41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ceee491b341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9b86d373a4c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7e669cd6f45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29ee321f94e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fd2bdb4b847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R. NORDNES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NORDNES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NORDNES INVEST AS ble etablert [år] og holder til i Korssund.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NORDNES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NORDNES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NORDNES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300 317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909 546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914 398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NORDNES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NORDNES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NORDNES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Korssundvegen 234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6964 Korssund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ragnhild.nordnes@accountor.no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930 572 241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NORDNES INVEST AS</a:t>
            </a:r>
          </a:p>
        </p:txBody>
      </p:sp>
    </p:spTree>
  </p:cSld>
  <p:clrMapOvr>
    <a:masterClrMapping xmlns:a="http://schemas.openxmlformats.org/drawingml/2006/main"/>
  </p:clrMapOvr>
</p:sld>
</file>