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1d783c2a694c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37636171784b1d"/>
  </p:sldMasterIdLst>
  <p:sldIdLst>
    <p:sldId xmlns:r="http://schemas.openxmlformats.org/officeDocument/2006/relationships" id="256" r:id="R18b571cd3fe64bd9"/>
    <p:sldId xmlns:r="http://schemas.openxmlformats.org/officeDocument/2006/relationships" id="257" r:id="R9c9c983392874023"/>
    <p:sldId xmlns:r="http://schemas.openxmlformats.org/officeDocument/2006/relationships" id="258" r:id="R8aa41f2556cc462e"/>
    <p:sldId xmlns:r="http://schemas.openxmlformats.org/officeDocument/2006/relationships" id="259" r:id="Rc3e3c4a5451c470a"/>
    <p:sldId xmlns:r="http://schemas.openxmlformats.org/officeDocument/2006/relationships" id="260" r:id="R95e3c40a8a3c462a"/>
    <p:sldId xmlns:r="http://schemas.openxmlformats.org/officeDocument/2006/relationships" id="261" r:id="R53ee89b7d0074322"/>
    <p:sldId xmlns:r="http://schemas.openxmlformats.org/officeDocument/2006/relationships" id="262" r:id="Raf978b952d8f4d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37636171784b1d" /><Relationship Type="http://schemas.openxmlformats.org/officeDocument/2006/relationships/slide" Target="/ppt/slides/slide1.xml" Id="R18b571cd3fe64bd9" /><Relationship Type="http://schemas.openxmlformats.org/officeDocument/2006/relationships/slide" Target="/ppt/slides/slide2.xml" Id="R9c9c983392874023" /><Relationship Type="http://schemas.openxmlformats.org/officeDocument/2006/relationships/slide" Target="/ppt/slides/slide3.xml" Id="R8aa41f2556cc462e" /><Relationship Type="http://schemas.openxmlformats.org/officeDocument/2006/relationships/slide" Target="/ppt/slides/slide4.xml" Id="Rc3e3c4a5451c470a" /><Relationship Type="http://schemas.openxmlformats.org/officeDocument/2006/relationships/slide" Target="/ppt/slides/slide5.xml" Id="R95e3c40a8a3c462a" /><Relationship Type="http://schemas.openxmlformats.org/officeDocument/2006/relationships/slide" Target="/ppt/slides/slide6.xml" Id="R53ee89b7d0074322" /><Relationship Type="http://schemas.openxmlformats.org/officeDocument/2006/relationships/slide" Target="/ppt/slides/slide7.xml" Id="Raf978b952d8f4d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5cec29d28a46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ac82ba6334edd" /><Relationship Type="http://schemas.openxmlformats.org/officeDocument/2006/relationships/theme" Target="/ppt/slideMasters/theme/theme1.xml" Id="R8e55736f8b8b4d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6ac82ba6334e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ad1c8b50142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9eec3b31046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588a7d2da48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83fb5c44244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fb385336a4d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80e46a7534f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93dd79e7e47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LANDSOME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LANDSOME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LANDSOME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LANDSOME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LANDSOME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LANDSOME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10 766 738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38 790 455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LANDSOME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JFEH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JMTB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RETINACULUM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LANDSOME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Gjerdrumsgata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930 563 749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LANDSOME AS</a:t>
            </a:r>
          </a:p>
        </p:txBody>
      </p:sp>
    </p:spTree>
  </p:cSld>
  <p:clrMapOvr>
    <a:masterClrMapping xmlns:a="http://schemas.openxmlformats.org/drawingml/2006/main"/>
  </p:clrMapOvr>
</p:sld>
</file>