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e70a702f07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c1e50a04e340b4"/>
  </p:sldMasterIdLst>
  <p:sldIdLst>
    <p:sldId xmlns:r="http://schemas.openxmlformats.org/officeDocument/2006/relationships" id="256" r:id="Rb7b92ccb6f9e440f"/>
    <p:sldId xmlns:r="http://schemas.openxmlformats.org/officeDocument/2006/relationships" id="257" r:id="R824cb760f71c4da4"/>
    <p:sldId xmlns:r="http://schemas.openxmlformats.org/officeDocument/2006/relationships" id="258" r:id="R84f3210a366b4253"/>
    <p:sldId xmlns:r="http://schemas.openxmlformats.org/officeDocument/2006/relationships" id="259" r:id="R011533230d264c33"/>
    <p:sldId xmlns:r="http://schemas.openxmlformats.org/officeDocument/2006/relationships" id="260" r:id="R7f559483f36d45dc"/>
    <p:sldId xmlns:r="http://schemas.openxmlformats.org/officeDocument/2006/relationships" id="261" r:id="R4b55c32f2b2547fa"/>
    <p:sldId xmlns:r="http://schemas.openxmlformats.org/officeDocument/2006/relationships" id="262" r:id="R09cfde8e6696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1e50a04e340b4" /><Relationship Type="http://schemas.openxmlformats.org/officeDocument/2006/relationships/slide" Target="/ppt/slides/slide1.xml" Id="Rb7b92ccb6f9e440f" /><Relationship Type="http://schemas.openxmlformats.org/officeDocument/2006/relationships/slide" Target="/ppt/slides/slide2.xml" Id="R824cb760f71c4da4" /><Relationship Type="http://schemas.openxmlformats.org/officeDocument/2006/relationships/slide" Target="/ppt/slides/slide3.xml" Id="R84f3210a366b4253" /><Relationship Type="http://schemas.openxmlformats.org/officeDocument/2006/relationships/slide" Target="/ppt/slides/slide4.xml" Id="R011533230d264c33" /><Relationship Type="http://schemas.openxmlformats.org/officeDocument/2006/relationships/slide" Target="/ppt/slides/slide5.xml" Id="R7f559483f36d45dc" /><Relationship Type="http://schemas.openxmlformats.org/officeDocument/2006/relationships/slide" Target="/ppt/slides/slide6.xml" Id="R4b55c32f2b2547fa" /><Relationship Type="http://schemas.openxmlformats.org/officeDocument/2006/relationships/slide" Target="/ppt/slides/slide7.xml" Id="R09cfde8e6696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6fdaa8487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3f03edbfe4387" /><Relationship Type="http://schemas.openxmlformats.org/officeDocument/2006/relationships/theme" Target="/ppt/slideMasters/theme/theme1.xml" Id="Rb5b638568f5645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23f03edbfe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340e92d30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c76400aa643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447aa9e4e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731dd904a4a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327ca468d49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05c1f55c4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f9aa943d949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RISHAVEN MENIGHETSBARNEHAGE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RISHAVEN MENIGHETSBARNEHAGE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1 980 763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 SOKN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930 561 649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