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1ef798f67944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06a29e14f4945"/>
  </p:sldMasterIdLst>
  <p:sldIdLst>
    <p:sldId xmlns:r="http://schemas.openxmlformats.org/officeDocument/2006/relationships" id="256" r:id="Ra2b0bfbd085b4406"/>
    <p:sldId xmlns:r="http://schemas.openxmlformats.org/officeDocument/2006/relationships" id="257" r:id="R8dd33010aff54693"/>
    <p:sldId xmlns:r="http://schemas.openxmlformats.org/officeDocument/2006/relationships" id="258" r:id="Rdf8d612926eb42bc"/>
    <p:sldId xmlns:r="http://schemas.openxmlformats.org/officeDocument/2006/relationships" id="259" r:id="R2cc7f12aa9484fda"/>
    <p:sldId xmlns:r="http://schemas.openxmlformats.org/officeDocument/2006/relationships" id="260" r:id="Rb500d8fa90264392"/>
    <p:sldId xmlns:r="http://schemas.openxmlformats.org/officeDocument/2006/relationships" id="261" r:id="R764125b37188437d"/>
    <p:sldId xmlns:r="http://schemas.openxmlformats.org/officeDocument/2006/relationships" id="262" r:id="R84253586d05a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06a29e14f4945" /><Relationship Type="http://schemas.openxmlformats.org/officeDocument/2006/relationships/slide" Target="/ppt/slides/slide1.xml" Id="Ra2b0bfbd085b4406" /><Relationship Type="http://schemas.openxmlformats.org/officeDocument/2006/relationships/slide" Target="/ppt/slides/slide2.xml" Id="R8dd33010aff54693" /><Relationship Type="http://schemas.openxmlformats.org/officeDocument/2006/relationships/slide" Target="/ppt/slides/slide3.xml" Id="Rdf8d612926eb42bc" /><Relationship Type="http://schemas.openxmlformats.org/officeDocument/2006/relationships/slide" Target="/ppt/slides/slide4.xml" Id="R2cc7f12aa9484fda" /><Relationship Type="http://schemas.openxmlformats.org/officeDocument/2006/relationships/slide" Target="/ppt/slides/slide5.xml" Id="Rb500d8fa90264392" /><Relationship Type="http://schemas.openxmlformats.org/officeDocument/2006/relationships/slide" Target="/ppt/slides/slide6.xml" Id="R764125b37188437d" /><Relationship Type="http://schemas.openxmlformats.org/officeDocument/2006/relationships/slide" Target="/ppt/slides/slide7.xml" Id="R84253586d05a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d0e42a39440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82b012905406c" /><Relationship Type="http://schemas.openxmlformats.org/officeDocument/2006/relationships/theme" Target="/ppt/slideMasters/theme/theme1.xml" Id="R7b97f84cf03549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82b012905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ba2b52be848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a8dd1b952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8e8ca0aa74e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9621d872042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38b469b1147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a2abb38074b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be99bcb73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TEMROC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TEMROC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99 010 186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101 048 409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Nardoskrenten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