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e0bef77cec24dc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bc5f837d0424a85"/>
  </p:sldMasterIdLst>
  <p:sldIdLst>
    <p:sldId xmlns:r="http://schemas.openxmlformats.org/officeDocument/2006/relationships" id="256" r:id="R157c591dd20842a1"/>
    <p:sldId xmlns:r="http://schemas.openxmlformats.org/officeDocument/2006/relationships" id="257" r:id="R5c312bb5b53544de"/>
    <p:sldId xmlns:r="http://schemas.openxmlformats.org/officeDocument/2006/relationships" id="258" r:id="Rc141ac1182634f98"/>
    <p:sldId xmlns:r="http://schemas.openxmlformats.org/officeDocument/2006/relationships" id="259" r:id="R5e65851cdeb343f4"/>
    <p:sldId xmlns:r="http://schemas.openxmlformats.org/officeDocument/2006/relationships" id="260" r:id="R473f5553f3574542"/>
    <p:sldId xmlns:r="http://schemas.openxmlformats.org/officeDocument/2006/relationships" id="261" r:id="R4fefa08754654353"/>
    <p:sldId xmlns:r="http://schemas.openxmlformats.org/officeDocument/2006/relationships" id="262" r:id="R7c865f059303484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bc5f837d0424a85" /><Relationship Type="http://schemas.openxmlformats.org/officeDocument/2006/relationships/slide" Target="/ppt/slides/slide1.xml" Id="R157c591dd20842a1" /><Relationship Type="http://schemas.openxmlformats.org/officeDocument/2006/relationships/slide" Target="/ppt/slides/slide2.xml" Id="R5c312bb5b53544de" /><Relationship Type="http://schemas.openxmlformats.org/officeDocument/2006/relationships/slide" Target="/ppt/slides/slide3.xml" Id="Rc141ac1182634f98" /><Relationship Type="http://schemas.openxmlformats.org/officeDocument/2006/relationships/slide" Target="/ppt/slides/slide4.xml" Id="R5e65851cdeb343f4" /><Relationship Type="http://schemas.openxmlformats.org/officeDocument/2006/relationships/slide" Target="/ppt/slides/slide5.xml" Id="R473f5553f3574542" /><Relationship Type="http://schemas.openxmlformats.org/officeDocument/2006/relationships/slide" Target="/ppt/slides/slide6.xml" Id="R4fefa08754654353" /><Relationship Type="http://schemas.openxmlformats.org/officeDocument/2006/relationships/slide" Target="/ppt/slides/slide7.xml" Id="R7c865f059303484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6e201cb97fc4bc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2f6be9999b4cbf" /><Relationship Type="http://schemas.openxmlformats.org/officeDocument/2006/relationships/theme" Target="/ppt/slideMasters/theme/theme1.xml" Id="Rc5735f63c878421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22f6be9999b4cb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3e00eda4214d0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0bc416196f4e2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016f7b51bc403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394a888087464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b4d15e09af4cd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ba007ed2484b4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97028fbdd5428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SUN2H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SUN2H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SUN2H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SUN2H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SUN2H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SUN2H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−85 149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177 170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102 899 012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104 435 743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SUN2H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ESPEN HIORTH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SUN2H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Uglavegen 44C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7025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930 543 330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SUN2H AS</a:t>
            </a:r>
          </a:p>
        </p:txBody>
      </p:sp>
    </p:spTree>
  </p:cSld>
  <p:clrMapOvr>
    <a:masterClrMapping xmlns:a="http://schemas.openxmlformats.org/drawingml/2006/main"/>
  </p:clrMapOvr>
</p:sld>
</file>