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8216c39ada4e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e5df84085c4a46"/>
  </p:sldMasterIdLst>
  <p:sldIdLst>
    <p:sldId xmlns:r="http://schemas.openxmlformats.org/officeDocument/2006/relationships" id="256" r:id="R5ad57cab98a341c8"/>
    <p:sldId xmlns:r="http://schemas.openxmlformats.org/officeDocument/2006/relationships" id="257" r:id="R26167140f83242e1"/>
    <p:sldId xmlns:r="http://schemas.openxmlformats.org/officeDocument/2006/relationships" id="258" r:id="Ra4a9df0fc5d9446c"/>
    <p:sldId xmlns:r="http://schemas.openxmlformats.org/officeDocument/2006/relationships" id="259" r:id="Ra88316bdd64b486a"/>
    <p:sldId xmlns:r="http://schemas.openxmlformats.org/officeDocument/2006/relationships" id="260" r:id="R8a0e1110d6a64c27"/>
    <p:sldId xmlns:r="http://schemas.openxmlformats.org/officeDocument/2006/relationships" id="261" r:id="Rc537494a2d0140c2"/>
    <p:sldId xmlns:r="http://schemas.openxmlformats.org/officeDocument/2006/relationships" id="262" r:id="R1c445833c1b949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e5df84085c4a46" /><Relationship Type="http://schemas.openxmlformats.org/officeDocument/2006/relationships/slide" Target="/ppt/slides/slide1.xml" Id="R5ad57cab98a341c8" /><Relationship Type="http://schemas.openxmlformats.org/officeDocument/2006/relationships/slide" Target="/ppt/slides/slide2.xml" Id="R26167140f83242e1" /><Relationship Type="http://schemas.openxmlformats.org/officeDocument/2006/relationships/slide" Target="/ppt/slides/slide3.xml" Id="Ra4a9df0fc5d9446c" /><Relationship Type="http://schemas.openxmlformats.org/officeDocument/2006/relationships/slide" Target="/ppt/slides/slide4.xml" Id="Ra88316bdd64b486a" /><Relationship Type="http://schemas.openxmlformats.org/officeDocument/2006/relationships/slide" Target="/ppt/slides/slide5.xml" Id="R8a0e1110d6a64c27" /><Relationship Type="http://schemas.openxmlformats.org/officeDocument/2006/relationships/slide" Target="/ppt/slides/slide6.xml" Id="Rc537494a2d0140c2" /><Relationship Type="http://schemas.openxmlformats.org/officeDocument/2006/relationships/slide" Target="/ppt/slides/slide7.xml" Id="R1c445833c1b949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ec1a03e8204e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b88eeff9294991" /><Relationship Type="http://schemas.openxmlformats.org/officeDocument/2006/relationships/theme" Target="/ppt/slideMasters/theme/theme1.xml" Id="Rb400989338454b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b88eeff92949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748997754547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4618b25d4049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a9f5d84e2849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08ff31a7f942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4ddd77b7c045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7d913a8e5347c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e51bad4e2e4b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G-OPTIKK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G-OPTIKK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G-OPTIKK AS ble etablert [år] og holder til i Aremark.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G-OPTIKK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G-OPTIKK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G-OPTIKK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−198 050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2 166 063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12 241 649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12 392 248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G-OPTIKK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INGER JOHANNE ANKER RASCH GABRIELSEN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G-OPTIKK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Sund Gård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1798 Aremark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19 84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930 540 080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G-OPTIKK AS</a:t>
            </a:r>
          </a:p>
        </p:txBody>
      </p:sp>
    </p:spTree>
  </p:cSld>
  <p:clrMapOvr>
    <a:masterClrMapping xmlns:a="http://schemas.openxmlformats.org/drawingml/2006/main"/>
  </p:clrMapOvr>
</p:sld>
</file>