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f3a384862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adacbb1fb42bf"/>
  </p:sldMasterIdLst>
  <p:sldIdLst>
    <p:sldId xmlns:r="http://schemas.openxmlformats.org/officeDocument/2006/relationships" id="256" r:id="R85eaf508cc4e45ed"/>
    <p:sldId xmlns:r="http://schemas.openxmlformats.org/officeDocument/2006/relationships" id="257" r:id="R623b3944d4604cc0"/>
    <p:sldId xmlns:r="http://schemas.openxmlformats.org/officeDocument/2006/relationships" id="258" r:id="Rc7d70956abcb4df2"/>
    <p:sldId xmlns:r="http://schemas.openxmlformats.org/officeDocument/2006/relationships" id="259" r:id="Rdaeb0ae1db94403d"/>
    <p:sldId xmlns:r="http://schemas.openxmlformats.org/officeDocument/2006/relationships" id="260" r:id="R9cff809ee7394409"/>
    <p:sldId xmlns:r="http://schemas.openxmlformats.org/officeDocument/2006/relationships" id="261" r:id="R0fff312e3d0c405b"/>
    <p:sldId xmlns:r="http://schemas.openxmlformats.org/officeDocument/2006/relationships" id="262" r:id="Ra61f0ecd7034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adacbb1fb42bf" /><Relationship Type="http://schemas.openxmlformats.org/officeDocument/2006/relationships/slide" Target="/ppt/slides/slide1.xml" Id="R85eaf508cc4e45ed" /><Relationship Type="http://schemas.openxmlformats.org/officeDocument/2006/relationships/slide" Target="/ppt/slides/slide2.xml" Id="R623b3944d4604cc0" /><Relationship Type="http://schemas.openxmlformats.org/officeDocument/2006/relationships/slide" Target="/ppt/slides/slide3.xml" Id="Rc7d70956abcb4df2" /><Relationship Type="http://schemas.openxmlformats.org/officeDocument/2006/relationships/slide" Target="/ppt/slides/slide4.xml" Id="Rdaeb0ae1db94403d" /><Relationship Type="http://schemas.openxmlformats.org/officeDocument/2006/relationships/slide" Target="/ppt/slides/slide5.xml" Id="R9cff809ee7394409" /><Relationship Type="http://schemas.openxmlformats.org/officeDocument/2006/relationships/slide" Target="/ppt/slides/slide6.xml" Id="R0fff312e3d0c405b" /><Relationship Type="http://schemas.openxmlformats.org/officeDocument/2006/relationships/slide" Target="/ppt/slides/slide7.xml" Id="Ra61f0ecd7034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d12d7e09d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47d9e849a4e8c" /><Relationship Type="http://schemas.openxmlformats.org/officeDocument/2006/relationships/theme" Target="/ppt/slideMasters/theme/theme1.xml" Id="R5abee879b318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47d9e849a4e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c24fb72fb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ff54b4db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496fb4e1b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7cfd90790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50b04794e4b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f18bd52234d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93c7cf534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- 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- LERVIK AS ble etablert [år] og holder til i Knarrevik.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Tonafjellet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5355 Knarrevik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930 532 932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- LERVIK AS</a:t>
            </a:r>
          </a:p>
        </p:txBody>
      </p:sp>
    </p:spTree>
  </p:cSld>
  <p:clrMapOvr>
    <a:masterClrMapping xmlns:a="http://schemas.openxmlformats.org/drawingml/2006/main"/>
  </p:clrMapOvr>
</p:sld>
</file>