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e7f048128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97b41e16f4cdc"/>
  </p:sldMasterIdLst>
  <p:sldIdLst>
    <p:sldId xmlns:r="http://schemas.openxmlformats.org/officeDocument/2006/relationships" id="256" r:id="R23bc8e28c95444b8"/>
    <p:sldId xmlns:r="http://schemas.openxmlformats.org/officeDocument/2006/relationships" id="257" r:id="Rffb7d90af00f41e6"/>
    <p:sldId xmlns:r="http://schemas.openxmlformats.org/officeDocument/2006/relationships" id="258" r:id="Raee29944133b4943"/>
    <p:sldId xmlns:r="http://schemas.openxmlformats.org/officeDocument/2006/relationships" id="259" r:id="Rbfd246c363bc461b"/>
    <p:sldId xmlns:r="http://schemas.openxmlformats.org/officeDocument/2006/relationships" id="260" r:id="R9a1087c227bc468c"/>
    <p:sldId xmlns:r="http://schemas.openxmlformats.org/officeDocument/2006/relationships" id="261" r:id="R0427f9bb8058441e"/>
    <p:sldId xmlns:r="http://schemas.openxmlformats.org/officeDocument/2006/relationships" id="262" r:id="R98728fe8db2c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97b41e16f4cdc" /><Relationship Type="http://schemas.openxmlformats.org/officeDocument/2006/relationships/slide" Target="/ppt/slides/slide1.xml" Id="R23bc8e28c95444b8" /><Relationship Type="http://schemas.openxmlformats.org/officeDocument/2006/relationships/slide" Target="/ppt/slides/slide2.xml" Id="Rffb7d90af00f41e6" /><Relationship Type="http://schemas.openxmlformats.org/officeDocument/2006/relationships/slide" Target="/ppt/slides/slide3.xml" Id="Raee29944133b4943" /><Relationship Type="http://schemas.openxmlformats.org/officeDocument/2006/relationships/slide" Target="/ppt/slides/slide4.xml" Id="Rbfd246c363bc461b" /><Relationship Type="http://schemas.openxmlformats.org/officeDocument/2006/relationships/slide" Target="/ppt/slides/slide5.xml" Id="R9a1087c227bc468c" /><Relationship Type="http://schemas.openxmlformats.org/officeDocument/2006/relationships/slide" Target="/ppt/slides/slide6.xml" Id="R0427f9bb8058441e" /><Relationship Type="http://schemas.openxmlformats.org/officeDocument/2006/relationships/slide" Target="/ppt/slides/slide7.xml" Id="R98728fe8db2c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c81e4171e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bc97e858e4385" /><Relationship Type="http://schemas.openxmlformats.org/officeDocument/2006/relationships/theme" Target="/ppt/slideMasters/theme/theme1.xml" Id="R43bd083d41d340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abc97e858e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79f3a5ae3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9c25daeab40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e6d0c94fa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e0f9568cc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11668c34b4d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5e4b6ef2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19fadcb74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RBR HOLDING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3 277 097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BJØRSRUD RANHEIM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Olsens veg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930 509 795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RBR HOLDING AS</a:t>
            </a:r>
          </a:p>
        </p:txBody>
      </p:sp>
    </p:spTree>
  </p:cSld>
  <p:clrMapOvr>
    <a:masterClrMapping xmlns:a="http://schemas.openxmlformats.org/drawingml/2006/main"/>
  </p:clrMapOvr>
</p:sld>
</file>