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9f01e06f1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66f9c9b1f46ce"/>
  </p:sldMasterIdLst>
  <p:sldIdLst>
    <p:sldId xmlns:r="http://schemas.openxmlformats.org/officeDocument/2006/relationships" id="256" r:id="R171c9422743c4800"/>
    <p:sldId xmlns:r="http://schemas.openxmlformats.org/officeDocument/2006/relationships" id="257" r:id="R0bbcb72750044e09"/>
    <p:sldId xmlns:r="http://schemas.openxmlformats.org/officeDocument/2006/relationships" id="258" r:id="R9f7754384933456a"/>
    <p:sldId xmlns:r="http://schemas.openxmlformats.org/officeDocument/2006/relationships" id="259" r:id="R868e2318310a43b0"/>
    <p:sldId xmlns:r="http://schemas.openxmlformats.org/officeDocument/2006/relationships" id="260" r:id="Rcf096fc274874a9b"/>
    <p:sldId xmlns:r="http://schemas.openxmlformats.org/officeDocument/2006/relationships" id="261" r:id="Rec0aca75375f447b"/>
    <p:sldId xmlns:r="http://schemas.openxmlformats.org/officeDocument/2006/relationships" id="262" r:id="Rce7333042bce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66f9c9b1f46ce" /><Relationship Type="http://schemas.openxmlformats.org/officeDocument/2006/relationships/slide" Target="/ppt/slides/slide1.xml" Id="R171c9422743c4800" /><Relationship Type="http://schemas.openxmlformats.org/officeDocument/2006/relationships/slide" Target="/ppt/slides/slide2.xml" Id="R0bbcb72750044e09" /><Relationship Type="http://schemas.openxmlformats.org/officeDocument/2006/relationships/slide" Target="/ppt/slides/slide3.xml" Id="R9f7754384933456a" /><Relationship Type="http://schemas.openxmlformats.org/officeDocument/2006/relationships/slide" Target="/ppt/slides/slide4.xml" Id="R868e2318310a43b0" /><Relationship Type="http://schemas.openxmlformats.org/officeDocument/2006/relationships/slide" Target="/ppt/slides/slide5.xml" Id="Rcf096fc274874a9b" /><Relationship Type="http://schemas.openxmlformats.org/officeDocument/2006/relationships/slide" Target="/ppt/slides/slide6.xml" Id="Rec0aca75375f447b" /><Relationship Type="http://schemas.openxmlformats.org/officeDocument/2006/relationships/slide" Target="/ppt/slides/slide7.xml" Id="Rce7333042bce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03f8eab37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0964eeb54203" /><Relationship Type="http://schemas.openxmlformats.org/officeDocument/2006/relationships/theme" Target="/ppt/slideMasters/theme/theme1.xml" Id="Re9703d72f5854c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c20964eeb5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012372f8d48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2f7f3a92f49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e6bfe4225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e34f0d199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336660a87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61de73fee45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192e5948e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EIGIN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TORBJØRN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Alby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1515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