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5f75fff6d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cd44f4e9f48f2"/>
  </p:sldMasterIdLst>
  <p:sldIdLst>
    <p:sldId xmlns:r="http://schemas.openxmlformats.org/officeDocument/2006/relationships" id="256" r:id="R8963a5d9d54641ea"/>
    <p:sldId xmlns:r="http://schemas.openxmlformats.org/officeDocument/2006/relationships" id="257" r:id="R32273eb4493d4809"/>
    <p:sldId xmlns:r="http://schemas.openxmlformats.org/officeDocument/2006/relationships" id="258" r:id="R882be89b59a641df"/>
    <p:sldId xmlns:r="http://schemas.openxmlformats.org/officeDocument/2006/relationships" id="259" r:id="Rc017dce7147c4f5c"/>
    <p:sldId xmlns:r="http://schemas.openxmlformats.org/officeDocument/2006/relationships" id="260" r:id="R32b58ea4ad1f4639"/>
    <p:sldId xmlns:r="http://schemas.openxmlformats.org/officeDocument/2006/relationships" id="261" r:id="Rbcb851fd76cd4243"/>
    <p:sldId xmlns:r="http://schemas.openxmlformats.org/officeDocument/2006/relationships" id="262" r:id="R1eb242809a64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cd44f4e9f48f2" /><Relationship Type="http://schemas.openxmlformats.org/officeDocument/2006/relationships/slide" Target="/ppt/slides/slide1.xml" Id="R8963a5d9d54641ea" /><Relationship Type="http://schemas.openxmlformats.org/officeDocument/2006/relationships/slide" Target="/ppt/slides/slide2.xml" Id="R32273eb4493d4809" /><Relationship Type="http://schemas.openxmlformats.org/officeDocument/2006/relationships/slide" Target="/ppt/slides/slide3.xml" Id="R882be89b59a641df" /><Relationship Type="http://schemas.openxmlformats.org/officeDocument/2006/relationships/slide" Target="/ppt/slides/slide4.xml" Id="Rc017dce7147c4f5c" /><Relationship Type="http://schemas.openxmlformats.org/officeDocument/2006/relationships/slide" Target="/ppt/slides/slide5.xml" Id="R32b58ea4ad1f4639" /><Relationship Type="http://schemas.openxmlformats.org/officeDocument/2006/relationships/slide" Target="/ppt/slides/slide6.xml" Id="Rbcb851fd76cd4243" /><Relationship Type="http://schemas.openxmlformats.org/officeDocument/2006/relationships/slide" Target="/ppt/slides/slide7.xml" Id="R1eb242809a64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4decba5af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d25507514191" /><Relationship Type="http://schemas.openxmlformats.org/officeDocument/2006/relationships/theme" Target="/ppt/slideMasters/theme/theme1.xml" Id="R553da2dc6e53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ad2550751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64048998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44ac07b9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a998c2d9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d32d6299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e4865c2ed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49a116aa2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00641c362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HAGBU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GRO BUGTEN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Gro Bugten, Vintapperens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