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c983a2c2d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068a6200f4969"/>
  </p:sldMasterIdLst>
  <p:sldIdLst>
    <p:sldId xmlns:r="http://schemas.openxmlformats.org/officeDocument/2006/relationships" id="256" r:id="R7cb3663de95b4b0a"/>
    <p:sldId xmlns:r="http://schemas.openxmlformats.org/officeDocument/2006/relationships" id="257" r:id="Rfa52bbcb91c14aa6"/>
    <p:sldId xmlns:r="http://schemas.openxmlformats.org/officeDocument/2006/relationships" id="258" r:id="Redae81b5d7d64b27"/>
    <p:sldId xmlns:r="http://schemas.openxmlformats.org/officeDocument/2006/relationships" id="259" r:id="Rc1908d3ab00a43e9"/>
    <p:sldId xmlns:r="http://schemas.openxmlformats.org/officeDocument/2006/relationships" id="260" r:id="R7c3cad37d6074586"/>
    <p:sldId xmlns:r="http://schemas.openxmlformats.org/officeDocument/2006/relationships" id="261" r:id="R4b4f3309a399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068a6200f4969" /><Relationship Type="http://schemas.openxmlformats.org/officeDocument/2006/relationships/slide" Target="/ppt/slides/slide1.xml" Id="R7cb3663de95b4b0a" /><Relationship Type="http://schemas.openxmlformats.org/officeDocument/2006/relationships/slide" Target="/ppt/slides/slide2.xml" Id="Rfa52bbcb91c14aa6" /><Relationship Type="http://schemas.openxmlformats.org/officeDocument/2006/relationships/slide" Target="/ppt/slides/slide3.xml" Id="Redae81b5d7d64b27" /><Relationship Type="http://schemas.openxmlformats.org/officeDocument/2006/relationships/slide" Target="/ppt/slides/slide4.xml" Id="Rc1908d3ab00a43e9" /><Relationship Type="http://schemas.openxmlformats.org/officeDocument/2006/relationships/slide" Target="/ppt/slides/slide5.xml" Id="R7c3cad37d6074586" /><Relationship Type="http://schemas.openxmlformats.org/officeDocument/2006/relationships/slide" Target="/ppt/slides/slide6.xml" Id="R4b4f3309a399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49524cc9a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e19decfd45f5" /><Relationship Type="http://schemas.openxmlformats.org/officeDocument/2006/relationships/theme" Target="/ppt/slideMasters/theme/theme1.xml" Id="R826357d21013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4e19decfd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53ce7c9d0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60fd16d24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0c8414d9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c3a5b588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cd39da8b5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d035fbc6d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Gro Bugten, Vintapperens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