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fb3405c8b946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fa8f6dea9e479c"/>
  </p:sldMasterIdLst>
  <p:sldIdLst>
    <p:sldId xmlns:r="http://schemas.openxmlformats.org/officeDocument/2006/relationships" id="256" r:id="Re1df87bfe6884c0b"/>
    <p:sldId xmlns:r="http://schemas.openxmlformats.org/officeDocument/2006/relationships" id="257" r:id="R4d4746bf8c1342db"/>
    <p:sldId xmlns:r="http://schemas.openxmlformats.org/officeDocument/2006/relationships" id="258" r:id="R3a931907deba4be6"/>
    <p:sldId xmlns:r="http://schemas.openxmlformats.org/officeDocument/2006/relationships" id="259" r:id="R5c473f587de648e4"/>
    <p:sldId xmlns:r="http://schemas.openxmlformats.org/officeDocument/2006/relationships" id="260" r:id="Re2b8c6c7f14b4b03"/>
    <p:sldId xmlns:r="http://schemas.openxmlformats.org/officeDocument/2006/relationships" id="261" r:id="Rbdf0dc2cbc664838"/>
    <p:sldId xmlns:r="http://schemas.openxmlformats.org/officeDocument/2006/relationships" id="262" r:id="R112717e48e7548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fa8f6dea9e479c" /><Relationship Type="http://schemas.openxmlformats.org/officeDocument/2006/relationships/slide" Target="/ppt/slides/slide1.xml" Id="Re1df87bfe6884c0b" /><Relationship Type="http://schemas.openxmlformats.org/officeDocument/2006/relationships/slide" Target="/ppt/slides/slide2.xml" Id="R4d4746bf8c1342db" /><Relationship Type="http://schemas.openxmlformats.org/officeDocument/2006/relationships/slide" Target="/ppt/slides/slide3.xml" Id="R3a931907deba4be6" /><Relationship Type="http://schemas.openxmlformats.org/officeDocument/2006/relationships/slide" Target="/ppt/slides/slide4.xml" Id="R5c473f587de648e4" /><Relationship Type="http://schemas.openxmlformats.org/officeDocument/2006/relationships/slide" Target="/ppt/slides/slide5.xml" Id="Re2b8c6c7f14b4b03" /><Relationship Type="http://schemas.openxmlformats.org/officeDocument/2006/relationships/slide" Target="/ppt/slides/slide6.xml" Id="Rbdf0dc2cbc664838" /><Relationship Type="http://schemas.openxmlformats.org/officeDocument/2006/relationships/slide" Target="/ppt/slides/slide7.xml" Id="R112717e48e7548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d783eca704c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4400b18ac4702" /><Relationship Type="http://schemas.openxmlformats.org/officeDocument/2006/relationships/theme" Target="/ppt/slideMasters/theme/theme1.xml" Id="R688e630d31374e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c4400b18ac47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4e3cb42e14a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7505e1d7e4b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ba3a6b9d14e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e5dd94bdf46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c645c33fd4f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ee25c05d949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97b55e45343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TRUDES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TRUDES EIENDOM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480 859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239 440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561 111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4 826 624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TRUDES HUDPLEIE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930 479 039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