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094bd4db262450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08f563b8ab94bf0"/>
  </p:sldMasterIdLst>
  <p:sldIdLst>
    <p:sldId xmlns:r="http://schemas.openxmlformats.org/officeDocument/2006/relationships" id="256" r:id="R2a4c9147c7b0414f"/>
    <p:sldId xmlns:r="http://schemas.openxmlformats.org/officeDocument/2006/relationships" id="257" r:id="R767c5fa0eca446b2"/>
    <p:sldId xmlns:r="http://schemas.openxmlformats.org/officeDocument/2006/relationships" id="258" r:id="Re45c1455adb84c64"/>
    <p:sldId xmlns:r="http://schemas.openxmlformats.org/officeDocument/2006/relationships" id="259" r:id="Rd24063d308be4d0b"/>
    <p:sldId xmlns:r="http://schemas.openxmlformats.org/officeDocument/2006/relationships" id="260" r:id="R233fc659bbf54994"/>
    <p:sldId xmlns:r="http://schemas.openxmlformats.org/officeDocument/2006/relationships" id="261" r:id="R1f7211a432a442a7"/>
    <p:sldId xmlns:r="http://schemas.openxmlformats.org/officeDocument/2006/relationships" id="262" r:id="R231e7fff953548f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08f563b8ab94bf0" /><Relationship Type="http://schemas.openxmlformats.org/officeDocument/2006/relationships/slide" Target="/ppt/slides/slide1.xml" Id="R2a4c9147c7b0414f" /><Relationship Type="http://schemas.openxmlformats.org/officeDocument/2006/relationships/slide" Target="/ppt/slides/slide2.xml" Id="R767c5fa0eca446b2" /><Relationship Type="http://schemas.openxmlformats.org/officeDocument/2006/relationships/slide" Target="/ppt/slides/slide3.xml" Id="Re45c1455adb84c64" /><Relationship Type="http://schemas.openxmlformats.org/officeDocument/2006/relationships/slide" Target="/ppt/slides/slide4.xml" Id="Rd24063d308be4d0b" /><Relationship Type="http://schemas.openxmlformats.org/officeDocument/2006/relationships/slide" Target="/ppt/slides/slide5.xml" Id="R233fc659bbf54994" /><Relationship Type="http://schemas.openxmlformats.org/officeDocument/2006/relationships/slide" Target="/ppt/slides/slide6.xml" Id="R1f7211a432a442a7" /><Relationship Type="http://schemas.openxmlformats.org/officeDocument/2006/relationships/slide" Target="/ppt/slides/slide7.xml" Id="R231e7fff953548f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5b3749497e4468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078ea5b69dd4744" /><Relationship Type="http://schemas.openxmlformats.org/officeDocument/2006/relationships/theme" Target="/ppt/slideMasters/theme/theme1.xml" Id="R6f8af952cc794da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078ea5b69dd474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4aaed9228bc4c2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38352f061de4c0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21fe9b19f574de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d703776eca4406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343123ce60741e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289a69d8d8b44e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731fb13ddca4a6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AMBU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AMBU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AMBU AS ble etablert [år] og holder til i Bjørkelangen.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AMBU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AMBU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AMBU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−14 501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584 714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89 742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640 512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AMBU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ANNIKEN MARIE SVENDSEN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AMBU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Anniken Marie Svendsen, Nordbyjordet 19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1940 Bjørkelangen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930 478 164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AMBU AS</a:t>
            </a:r>
          </a:p>
        </p:txBody>
      </p:sp>
    </p:spTree>
  </p:cSld>
  <p:clrMapOvr>
    <a:masterClrMapping xmlns:a="http://schemas.openxmlformats.org/drawingml/2006/main"/>
  </p:clrMapOvr>
</p:sld>
</file>