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dd28b0760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b75942197421c"/>
  </p:sldMasterIdLst>
  <p:sldIdLst>
    <p:sldId xmlns:r="http://schemas.openxmlformats.org/officeDocument/2006/relationships" id="256" r:id="Ra577a1a75e9843f5"/>
    <p:sldId xmlns:r="http://schemas.openxmlformats.org/officeDocument/2006/relationships" id="257" r:id="Rc2bc3cc72a7247a2"/>
    <p:sldId xmlns:r="http://schemas.openxmlformats.org/officeDocument/2006/relationships" id="258" r:id="R3fbc8de7508e455e"/>
    <p:sldId xmlns:r="http://schemas.openxmlformats.org/officeDocument/2006/relationships" id="259" r:id="R072c3dab70cd421b"/>
    <p:sldId xmlns:r="http://schemas.openxmlformats.org/officeDocument/2006/relationships" id="260" r:id="Rb412076213834b10"/>
    <p:sldId xmlns:r="http://schemas.openxmlformats.org/officeDocument/2006/relationships" id="261" r:id="R7b9e2b04de9a46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b75942197421c" /><Relationship Type="http://schemas.openxmlformats.org/officeDocument/2006/relationships/slide" Target="/ppt/slides/slide1.xml" Id="Ra577a1a75e9843f5" /><Relationship Type="http://schemas.openxmlformats.org/officeDocument/2006/relationships/slide" Target="/ppt/slides/slide2.xml" Id="Rc2bc3cc72a7247a2" /><Relationship Type="http://schemas.openxmlformats.org/officeDocument/2006/relationships/slide" Target="/ppt/slides/slide3.xml" Id="R3fbc8de7508e455e" /><Relationship Type="http://schemas.openxmlformats.org/officeDocument/2006/relationships/slide" Target="/ppt/slides/slide4.xml" Id="R072c3dab70cd421b" /><Relationship Type="http://schemas.openxmlformats.org/officeDocument/2006/relationships/slide" Target="/ppt/slides/slide5.xml" Id="Rb412076213834b10" /><Relationship Type="http://schemas.openxmlformats.org/officeDocument/2006/relationships/slide" Target="/ppt/slides/slide6.xml" Id="R7b9e2b04de9a46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5a10e9cce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032311fe34bb0" /><Relationship Type="http://schemas.openxmlformats.org/officeDocument/2006/relationships/theme" Target="/ppt/slideMasters/theme/theme1.xml" Id="Rfe3bb1090ff8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c032311fe3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fe55c82b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1307d2f7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a298f291b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1ab99338f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744b1ce13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bfb48abe5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Anniken Marie Svendsen, Nordbyjordet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