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01389b06cd4d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ed9cbf3cc84ebd"/>
  </p:sldMasterIdLst>
  <p:sldIdLst>
    <p:sldId xmlns:r="http://schemas.openxmlformats.org/officeDocument/2006/relationships" id="256" r:id="R3801a805412b4dd0"/>
    <p:sldId xmlns:r="http://schemas.openxmlformats.org/officeDocument/2006/relationships" id="257" r:id="R4f5fe5554a374951"/>
    <p:sldId xmlns:r="http://schemas.openxmlformats.org/officeDocument/2006/relationships" id="258" r:id="R1b33a91a3db444fe"/>
    <p:sldId xmlns:r="http://schemas.openxmlformats.org/officeDocument/2006/relationships" id="259" r:id="R0b4ba75fa4c44ec6"/>
    <p:sldId xmlns:r="http://schemas.openxmlformats.org/officeDocument/2006/relationships" id="260" r:id="R276e8039c90b464f"/>
    <p:sldId xmlns:r="http://schemas.openxmlformats.org/officeDocument/2006/relationships" id="261" r:id="R45bc01192a70444b"/>
    <p:sldId xmlns:r="http://schemas.openxmlformats.org/officeDocument/2006/relationships" id="262" r:id="Rabd32fc7805b4a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ed9cbf3cc84ebd" /><Relationship Type="http://schemas.openxmlformats.org/officeDocument/2006/relationships/slide" Target="/ppt/slides/slide1.xml" Id="R3801a805412b4dd0" /><Relationship Type="http://schemas.openxmlformats.org/officeDocument/2006/relationships/slide" Target="/ppt/slides/slide2.xml" Id="R4f5fe5554a374951" /><Relationship Type="http://schemas.openxmlformats.org/officeDocument/2006/relationships/slide" Target="/ppt/slides/slide3.xml" Id="R1b33a91a3db444fe" /><Relationship Type="http://schemas.openxmlformats.org/officeDocument/2006/relationships/slide" Target="/ppt/slides/slide4.xml" Id="R0b4ba75fa4c44ec6" /><Relationship Type="http://schemas.openxmlformats.org/officeDocument/2006/relationships/slide" Target="/ppt/slides/slide5.xml" Id="R276e8039c90b464f" /><Relationship Type="http://schemas.openxmlformats.org/officeDocument/2006/relationships/slide" Target="/ppt/slides/slide6.xml" Id="R45bc01192a70444b" /><Relationship Type="http://schemas.openxmlformats.org/officeDocument/2006/relationships/slide" Target="/ppt/slides/slide7.xml" Id="Rabd32fc7805b4a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ae1a69795545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65472766e14dfe" /><Relationship Type="http://schemas.openxmlformats.org/officeDocument/2006/relationships/theme" Target="/ppt/slideMasters/theme/theme1.xml" Id="Re9d06f3091134a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65472766e14d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65fcce0dc46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b16840c2b442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a993f54a34a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c956d520848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a866886454f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e8d163e4146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4d24aa03e49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CANES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CANES HOLDING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−1 212 547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54 971 515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83 193 847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OLSEN HOLDING AS  –  72,6 %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OTEA AS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 AAGESEN INVEST AS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HORNER HOLDING AS  –  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BROBAKKEN INVEST AS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Eikringen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3036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930 476 064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CANES HOLDING AS</a:t>
            </a:r>
          </a:p>
        </p:txBody>
      </p:sp>
    </p:spTree>
  </p:cSld>
  <p:clrMapOvr>
    <a:masterClrMapping xmlns:a="http://schemas.openxmlformats.org/drawingml/2006/main"/>
  </p:clrMapOvr>
</p:sld>
</file>