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c7bf22eff84d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e511fdf3f34489"/>
  </p:sldMasterIdLst>
  <p:sldIdLst>
    <p:sldId xmlns:r="http://schemas.openxmlformats.org/officeDocument/2006/relationships" id="256" r:id="Rcd47c775c8274f2c"/>
    <p:sldId xmlns:r="http://schemas.openxmlformats.org/officeDocument/2006/relationships" id="257" r:id="Rfb73343120a542e8"/>
    <p:sldId xmlns:r="http://schemas.openxmlformats.org/officeDocument/2006/relationships" id="258" r:id="R0ce7775010cd4495"/>
    <p:sldId xmlns:r="http://schemas.openxmlformats.org/officeDocument/2006/relationships" id="259" r:id="R890db6b0b6054e81"/>
    <p:sldId xmlns:r="http://schemas.openxmlformats.org/officeDocument/2006/relationships" id="260" r:id="Rb031a1d5ee2846dc"/>
    <p:sldId xmlns:r="http://schemas.openxmlformats.org/officeDocument/2006/relationships" id="261" r:id="R57fd78d9c51446f6"/>
    <p:sldId xmlns:r="http://schemas.openxmlformats.org/officeDocument/2006/relationships" id="262" r:id="Rc412a49545c84d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511fdf3f34489" /><Relationship Type="http://schemas.openxmlformats.org/officeDocument/2006/relationships/slide" Target="/ppt/slides/slide1.xml" Id="Rcd47c775c8274f2c" /><Relationship Type="http://schemas.openxmlformats.org/officeDocument/2006/relationships/slide" Target="/ppt/slides/slide2.xml" Id="Rfb73343120a542e8" /><Relationship Type="http://schemas.openxmlformats.org/officeDocument/2006/relationships/slide" Target="/ppt/slides/slide3.xml" Id="R0ce7775010cd4495" /><Relationship Type="http://schemas.openxmlformats.org/officeDocument/2006/relationships/slide" Target="/ppt/slides/slide4.xml" Id="R890db6b0b6054e81" /><Relationship Type="http://schemas.openxmlformats.org/officeDocument/2006/relationships/slide" Target="/ppt/slides/slide5.xml" Id="Rb031a1d5ee2846dc" /><Relationship Type="http://schemas.openxmlformats.org/officeDocument/2006/relationships/slide" Target="/ppt/slides/slide6.xml" Id="R57fd78d9c51446f6" /><Relationship Type="http://schemas.openxmlformats.org/officeDocument/2006/relationships/slide" Target="/ppt/slides/slide7.xml" Id="Rc412a49545c84d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604dd8dd3a4c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9f04bb00e46b1" /><Relationship Type="http://schemas.openxmlformats.org/officeDocument/2006/relationships/theme" Target="/ppt/slideMasters/theme/theme1.xml" Id="R92409fb417a54d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49f04bb00e46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3ade6b19943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ecfc004ef43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20989675b4b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86762bf084d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cf0a4b6dd47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b709c1bdd45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098673e054d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NRP AKSJER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NRP AKSJER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−230 066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10 557 769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67 191 375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67 248 375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NRP INVESTERING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ALBATROSS INVESTMENT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Ness, Risan &amp; Partners AS, 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930 473 472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