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21fb803ab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a08570c2b4b59"/>
  </p:sldMasterIdLst>
  <p:sldIdLst>
    <p:sldId xmlns:r="http://schemas.openxmlformats.org/officeDocument/2006/relationships" id="256" r:id="R4fc475d36d734b70"/>
    <p:sldId xmlns:r="http://schemas.openxmlformats.org/officeDocument/2006/relationships" id="257" r:id="R479107fe460d4a9d"/>
    <p:sldId xmlns:r="http://schemas.openxmlformats.org/officeDocument/2006/relationships" id="258" r:id="Rdfddbdfe90794445"/>
    <p:sldId xmlns:r="http://schemas.openxmlformats.org/officeDocument/2006/relationships" id="259" r:id="R13826abdc388442f"/>
    <p:sldId xmlns:r="http://schemas.openxmlformats.org/officeDocument/2006/relationships" id="260" r:id="Ra8ab9b546dcd4eba"/>
    <p:sldId xmlns:r="http://schemas.openxmlformats.org/officeDocument/2006/relationships" id="261" r:id="R9ae20290a4e449e0"/>
    <p:sldId xmlns:r="http://schemas.openxmlformats.org/officeDocument/2006/relationships" id="262" r:id="Re398e37081f8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a08570c2b4b59" /><Relationship Type="http://schemas.openxmlformats.org/officeDocument/2006/relationships/slide" Target="/ppt/slides/slide1.xml" Id="R4fc475d36d734b70" /><Relationship Type="http://schemas.openxmlformats.org/officeDocument/2006/relationships/slide" Target="/ppt/slides/slide2.xml" Id="R479107fe460d4a9d" /><Relationship Type="http://schemas.openxmlformats.org/officeDocument/2006/relationships/slide" Target="/ppt/slides/slide3.xml" Id="Rdfddbdfe90794445" /><Relationship Type="http://schemas.openxmlformats.org/officeDocument/2006/relationships/slide" Target="/ppt/slides/slide4.xml" Id="R13826abdc388442f" /><Relationship Type="http://schemas.openxmlformats.org/officeDocument/2006/relationships/slide" Target="/ppt/slides/slide5.xml" Id="Ra8ab9b546dcd4eba" /><Relationship Type="http://schemas.openxmlformats.org/officeDocument/2006/relationships/slide" Target="/ppt/slides/slide6.xml" Id="R9ae20290a4e449e0" /><Relationship Type="http://schemas.openxmlformats.org/officeDocument/2006/relationships/slide" Target="/ppt/slides/slide7.xml" Id="Re398e37081f8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87a8daf06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42f14750418d" /><Relationship Type="http://schemas.openxmlformats.org/officeDocument/2006/relationships/theme" Target="/ppt/slideMasters/theme/theme1.xml" Id="R90f0b0de92bd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742f14750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bc273cbce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83a447dd6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92793655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bbed35db9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115b5cbd0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bd3b70a34b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a6f508da0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EKERHOLT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EKERHOLT HOLDING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ESPEN BUGTEN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Espen Bugten, Hvitstenveien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