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2bc709fc3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5cf003d114540"/>
  </p:sldMasterIdLst>
  <p:sldIdLst>
    <p:sldId xmlns:r="http://schemas.openxmlformats.org/officeDocument/2006/relationships" id="256" r:id="Rad619901722d48bf"/>
    <p:sldId xmlns:r="http://schemas.openxmlformats.org/officeDocument/2006/relationships" id="257" r:id="R3845fca9763242ee"/>
    <p:sldId xmlns:r="http://schemas.openxmlformats.org/officeDocument/2006/relationships" id="258" r:id="R7ccdac782b8749d9"/>
    <p:sldId xmlns:r="http://schemas.openxmlformats.org/officeDocument/2006/relationships" id="259" r:id="R69e0f10b763d49c3"/>
    <p:sldId xmlns:r="http://schemas.openxmlformats.org/officeDocument/2006/relationships" id="260" r:id="R42a78a5b8a504e4c"/>
    <p:sldId xmlns:r="http://schemas.openxmlformats.org/officeDocument/2006/relationships" id="261" r:id="R247b797f7e01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5cf003d114540" /><Relationship Type="http://schemas.openxmlformats.org/officeDocument/2006/relationships/slide" Target="/ppt/slides/slide1.xml" Id="Rad619901722d48bf" /><Relationship Type="http://schemas.openxmlformats.org/officeDocument/2006/relationships/slide" Target="/ppt/slides/slide2.xml" Id="R3845fca9763242ee" /><Relationship Type="http://schemas.openxmlformats.org/officeDocument/2006/relationships/slide" Target="/ppt/slides/slide3.xml" Id="R7ccdac782b8749d9" /><Relationship Type="http://schemas.openxmlformats.org/officeDocument/2006/relationships/slide" Target="/ppt/slides/slide4.xml" Id="R69e0f10b763d49c3" /><Relationship Type="http://schemas.openxmlformats.org/officeDocument/2006/relationships/slide" Target="/ppt/slides/slide5.xml" Id="R42a78a5b8a504e4c" /><Relationship Type="http://schemas.openxmlformats.org/officeDocument/2006/relationships/slide" Target="/ppt/slides/slide6.xml" Id="R247b797f7e01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ca0207575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51eaeb7a41ea" /><Relationship Type="http://schemas.openxmlformats.org/officeDocument/2006/relationships/theme" Target="/ppt/slideMasters/theme/theme1.xml" Id="R212d5814fa50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c51eaeb7a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a93a0b2b0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2076540e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5479cd3c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ecb5ba11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27be4be5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1a501e93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EKERHOLT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Espen Bugten, Hvitstenveien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EKERHOLT HOLDING AS</a:t>
            </a:r>
          </a:p>
        </p:txBody>
      </p:sp>
    </p:spTree>
  </p:cSld>
  <p:clrMapOvr>
    <a:masterClrMapping xmlns:a="http://schemas.openxmlformats.org/drawingml/2006/main"/>
  </p:clrMapOvr>
</p:sld>
</file>