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abefadff741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48e5e173354a58"/>
  </p:sldMasterIdLst>
  <p:sldIdLst>
    <p:sldId xmlns:r="http://schemas.openxmlformats.org/officeDocument/2006/relationships" id="256" r:id="R47fd39c89d26423b"/>
    <p:sldId xmlns:r="http://schemas.openxmlformats.org/officeDocument/2006/relationships" id="257" r:id="R14996fa640904775"/>
    <p:sldId xmlns:r="http://schemas.openxmlformats.org/officeDocument/2006/relationships" id="258" r:id="Rd6f4bcaf48124401"/>
    <p:sldId xmlns:r="http://schemas.openxmlformats.org/officeDocument/2006/relationships" id="259" r:id="Rb00a7322b7124e70"/>
    <p:sldId xmlns:r="http://schemas.openxmlformats.org/officeDocument/2006/relationships" id="260" r:id="R7798458650544746"/>
    <p:sldId xmlns:r="http://schemas.openxmlformats.org/officeDocument/2006/relationships" id="261" r:id="Rfe491eeef3944bfc"/>
    <p:sldId xmlns:r="http://schemas.openxmlformats.org/officeDocument/2006/relationships" id="262" r:id="R01cea796746649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8e5e173354a58" /><Relationship Type="http://schemas.openxmlformats.org/officeDocument/2006/relationships/slide" Target="/ppt/slides/slide1.xml" Id="R47fd39c89d26423b" /><Relationship Type="http://schemas.openxmlformats.org/officeDocument/2006/relationships/slide" Target="/ppt/slides/slide2.xml" Id="R14996fa640904775" /><Relationship Type="http://schemas.openxmlformats.org/officeDocument/2006/relationships/slide" Target="/ppt/slides/slide3.xml" Id="Rd6f4bcaf48124401" /><Relationship Type="http://schemas.openxmlformats.org/officeDocument/2006/relationships/slide" Target="/ppt/slides/slide4.xml" Id="Rb00a7322b7124e70" /><Relationship Type="http://schemas.openxmlformats.org/officeDocument/2006/relationships/slide" Target="/ppt/slides/slide5.xml" Id="R7798458650544746" /><Relationship Type="http://schemas.openxmlformats.org/officeDocument/2006/relationships/slide" Target="/ppt/slides/slide6.xml" Id="Rfe491eeef3944bfc" /><Relationship Type="http://schemas.openxmlformats.org/officeDocument/2006/relationships/slide" Target="/ppt/slides/slide7.xml" Id="R01cea796746649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16878ba6d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42d713db94bf7" /><Relationship Type="http://schemas.openxmlformats.org/officeDocument/2006/relationships/theme" Target="/ppt/slideMasters/theme/theme1.xml" Id="R29c661e991e746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442d713db94b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0629588cd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568730fb0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f47d37221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846107f6642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20bdd825745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3f82fee73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50b8a72e94a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RHR RINGERIKE &amp; HADELAND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&amp; HADELAND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RHR RINGERIKE &amp; HADELAND REGNSKAPSSERVICE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&amp; HADELAND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&amp; HADELAND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&amp; HADELAND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2 641 205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2 664 231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&amp; HADELAND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FARNIA LILLELAND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&amp; HADELAND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Hensmoveien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04 46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anita@rhrservice.no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www.rhrservice.no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930 470 554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RHR RINGERIKE &amp; HADELAND REGNSKAPSSERVICE AS</a:t>
            </a:r>
          </a:p>
        </p:txBody>
      </p:sp>
    </p:spTree>
  </p:cSld>
  <p:clrMapOvr>
    <a:masterClrMapping xmlns:a="http://schemas.openxmlformats.org/drawingml/2006/main"/>
  </p:clrMapOvr>
</p:sld>
</file>