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596e0386a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5206080724d3c"/>
  </p:sldMasterIdLst>
  <p:sldIdLst>
    <p:sldId xmlns:r="http://schemas.openxmlformats.org/officeDocument/2006/relationships" id="256" r:id="R5d8ea06766ab4929"/>
    <p:sldId xmlns:r="http://schemas.openxmlformats.org/officeDocument/2006/relationships" id="257" r:id="R84204f4ccac5472e"/>
    <p:sldId xmlns:r="http://schemas.openxmlformats.org/officeDocument/2006/relationships" id="258" r:id="R7208a77fd9074dd8"/>
    <p:sldId xmlns:r="http://schemas.openxmlformats.org/officeDocument/2006/relationships" id="259" r:id="R77d9b64a721a4173"/>
    <p:sldId xmlns:r="http://schemas.openxmlformats.org/officeDocument/2006/relationships" id="260" r:id="R39317de7aa484884"/>
    <p:sldId xmlns:r="http://schemas.openxmlformats.org/officeDocument/2006/relationships" id="261" r:id="Rc2640b6484834f7b"/>
    <p:sldId xmlns:r="http://schemas.openxmlformats.org/officeDocument/2006/relationships" id="262" r:id="R29fab66620f1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5206080724d3c" /><Relationship Type="http://schemas.openxmlformats.org/officeDocument/2006/relationships/slide" Target="/ppt/slides/slide1.xml" Id="R5d8ea06766ab4929" /><Relationship Type="http://schemas.openxmlformats.org/officeDocument/2006/relationships/slide" Target="/ppt/slides/slide2.xml" Id="R84204f4ccac5472e" /><Relationship Type="http://schemas.openxmlformats.org/officeDocument/2006/relationships/slide" Target="/ppt/slides/slide3.xml" Id="R7208a77fd9074dd8" /><Relationship Type="http://schemas.openxmlformats.org/officeDocument/2006/relationships/slide" Target="/ppt/slides/slide4.xml" Id="R77d9b64a721a4173" /><Relationship Type="http://schemas.openxmlformats.org/officeDocument/2006/relationships/slide" Target="/ppt/slides/slide5.xml" Id="R39317de7aa484884" /><Relationship Type="http://schemas.openxmlformats.org/officeDocument/2006/relationships/slide" Target="/ppt/slides/slide6.xml" Id="Rc2640b6484834f7b" /><Relationship Type="http://schemas.openxmlformats.org/officeDocument/2006/relationships/slide" Target="/ppt/slides/slide7.xml" Id="R29fab66620f1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3fcd9d06d8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7a1a823024723" /><Relationship Type="http://schemas.openxmlformats.org/officeDocument/2006/relationships/theme" Target="/ppt/slideMasters/theme/theme1.xml" Id="R345cb3694d0a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c7a1a82302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58378edb7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82d03e5244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e35078c6244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48ca6866c4d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5a866d82e4c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1e680aab4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638a302aa49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MOJ-INVEST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1 111 686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3 233 409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