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14489121c94c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b664c64aa5479d"/>
  </p:sldMasterIdLst>
  <p:sldIdLst>
    <p:sldId xmlns:r="http://schemas.openxmlformats.org/officeDocument/2006/relationships" id="256" r:id="Rac8f229fce8549e8"/>
    <p:sldId xmlns:r="http://schemas.openxmlformats.org/officeDocument/2006/relationships" id="257" r:id="Rbf325f5b1ab941e0"/>
    <p:sldId xmlns:r="http://schemas.openxmlformats.org/officeDocument/2006/relationships" id="258" r:id="Rcd38a36fa8b240ef"/>
    <p:sldId xmlns:r="http://schemas.openxmlformats.org/officeDocument/2006/relationships" id="259" r:id="R2f57fe9bf92a422a"/>
    <p:sldId xmlns:r="http://schemas.openxmlformats.org/officeDocument/2006/relationships" id="260" r:id="R9f8747bcf34142f6"/>
    <p:sldId xmlns:r="http://schemas.openxmlformats.org/officeDocument/2006/relationships" id="261" r:id="R2bc99ef70dd4448f"/>
    <p:sldId xmlns:r="http://schemas.openxmlformats.org/officeDocument/2006/relationships" id="262" r:id="R78b8ba9b5e654f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b664c64aa5479d" /><Relationship Type="http://schemas.openxmlformats.org/officeDocument/2006/relationships/slide" Target="/ppt/slides/slide1.xml" Id="Rac8f229fce8549e8" /><Relationship Type="http://schemas.openxmlformats.org/officeDocument/2006/relationships/slide" Target="/ppt/slides/slide2.xml" Id="Rbf325f5b1ab941e0" /><Relationship Type="http://schemas.openxmlformats.org/officeDocument/2006/relationships/slide" Target="/ppt/slides/slide3.xml" Id="Rcd38a36fa8b240ef" /><Relationship Type="http://schemas.openxmlformats.org/officeDocument/2006/relationships/slide" Target="/ppt/slides/slide4.xml" Id="R2f57fe9bf92a422a" /><Relationship Type="http://schemas.openxmlformats.org/officeDocument/2006/relationships/slide" Target="/ppt/slides/slide5.xml" Id="R9f8747bcf34142f6" /><Relationship Type="http://schemas.openxmlformats.org/officeDocument/2006/relationships/slide" Target="/ppt/slides/slide6.xml" Id="R2bc99ef70dd4448f" /><Relationship Type="http://schemas.openxmlformats.org/officeDocument/2006/relationships/slide" Target="/ppt/slides/slide7.xml" Id="R78b8ba9b5e654f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c0bd9de01549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c395990214666" /><Relationship Type="http://schemas.openxmlformats.org/officeDocument/2006/relationships/theme" Target="/ppt/slideMasters/theme/theme1.xml" Id="Re6de76215f9440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dc3959902146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9239bc35e4b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99c6eadb743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37fb9bb964e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3025e31dd44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cc51792ef4c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096476daa49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def662d7147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NICOLINE 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NICOLINE 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248 313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5 590 258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5 593 400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VICTOR SIBBERN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HENRIK SIBBERN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