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b6535b639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608e4c2674808"/>
  </p:sldMasterIdLst>
  <p:sldIdLst>
    <p:sldId xmlns:r="http://schemas.openxmlformats.org/officeDocument/2006/relationships" id="256" r:id="R48478ad04ceb4d34"/>
    <p:sldId xmlns:r="http://schemas.openxmlformats.org/officeDocument/2006/relationships" id="257" r:id="R98bfcbe2fcb846ed"/>
    <p:sldId xmlns:r="http://schemas.openxmlformats.org/officeDocument/2006/relationships" id="258" r:id="R4a54441854ba4075"/>
    <p:sldId xmlns:r="http://schemas.openxmlformats.org/officeDocument/2006/relationships" id="259" r:id="R87bcc37c9b304e6b"/>
    <p:sldId xmlns:r="http://schemas.openxmlformats.org/officeDocument/2006/relationships" id="260" r:id="R352261dad0a6486d"/>
    <p:sldId xmlns:r="http://schemas.openxmlformats.org/officeDocument/2006/relationships" id="261" r:id="R7701bd2efeec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608e4c2674808" /><Relationship Type="http://schemas.openxmlformats.org/officeDocument/2006/relationships/slide" Target="/ppt/slides/slide1.xml" Id="R48478ad04ceb4d34" /><Relationship Type="http://schemas.openxmlformats.org/officeDocument/2006/relationships/slide" Target="/ppt/slides/slide2.xml" Id="R98bfcbe2fcb846ed" /><Relationship Type="http://schemas.openxmlformats.org/officeDocument/2006/relationships/slide" Target="/ppt/slides/slide3.xml" Id="R4a54441854ba4075" /><Relationship Type="http://schemas.openxmlformats.org/officeDocument/2006/relationships/slide" Target="/ppt/slides/slide4.xml" Id="R87bcc37c9b304e6b" /><Relationship Type="http://schemas.openxmlformats.org/officeDocument/2006/relationships/slide" Target="/ppt/slides/slide5.xml" Id="R352261dad0a6486d" /><Relationship Type="http://schemas.openxmlformats.org/officeDocument/2006/relationships/slide" Target="/ppt/slides/slide6.xml" Id="R7701bd2efeec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14397f7bd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a2feecc1c4b87" /><Relationship Type="http://schemas.openxmlformats.org/officeDocument/2006/relationships/theme" Target="/ppt/slideMasters/theme/theme1.xml" Id="R762826e1d637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a2feecc1c4b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a9f3244d7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fb9ac314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66f293550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1984eb8f3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076f9b394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61b75768e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