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c55d5c751d4c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9f280d90334e64"/>
  </p:sldMasterIdLst>
  <p:sldIdLst>
    <p:sldId xmlns:r="http://schemas.openxmlformats.org/officeDocument/2006/relationships" id="256" r:id="R94073963491b4a39"/>
    <p:sldId xmlns:r="http://schemas.openxmlformats.org/officeDocument/2006/relationships" id="257" r:id="R77f3df47c98a457d"/>
    <p:sldId xmlns:r="http://schemas.openxmlformats.org/officeDocument/2006/relationships" id="258" r:id="R96049a6b1a2443f9"/>
    <p:sldId xmlns:r="http://schemas.openxmlformats.org/officeDocument/2006/relationships" id="259" r:id="R9bc50c623d314337"/>
    <p:sldId xmlns:r="http://schemas.openxmlformats.org/officeDocument/2006/relationships" id="260" r:id="R7225da4afccc47db"/>
    <p:sldId xmlns:r="http://schemas.openxmlformats.org/officeDocument/2006/relationships" id="261" r:id="Raead2f639a4240a2"/>
    <p:sldId xmlns:r="http://schemas.openxmlformats.org/officeDocument/2006/relationships" id="262" r:id="R8f7f51ce247e43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9f280d90334e64" /><Relationship Type="http://schemas.openxmlformats.org/officeDocument/2006/relationships/slide" Target="/ppt/slides/slide1.xml" Id="R94073963491b4a39" /><Relationship Type="http://schemas.openxmlformats.org/officeDocument/2006/relationships/slide" Target="/ppt/slides/slide2.xml" Id="R77f3df47c98a457d" /><Relationship Type="http://schemas.openxmlformats.org/officeDocument/2006/relationships/slide" Target="/ppt/slides/slide3.xml" Id="R96049a6b1a2443f9" /><Relationship Type="http://schemas.openxmlformats.org/officeDocument/2006/relationships/slide" Target="/ppt/slides/slide4.xml" Id="R9bc50c623d314337" /><Relationship Type="http://schemas.openxmlformats.org/officeDocument/2006/relationships/slide" Target="/ppt/slides/slide5.xml" Id="R7225da4afccc47db" /><Relationship Type="http://schemas.openxmlformats.org/officeDocument/2006/relationships/slide" Target="/ppt/slides/slide6.xml" Id="Raead2f639a4240a2" /><Relationship Type="http://schemas.openxmlformats.org/officeDocument/2006/relationships/slide" Target="/ppt/slides/slide7.xml" Id="R8f7f51ce247e43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6075f0e6946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388a8588f40d6" /><Relationship Type="http://schemas.openxmlformats.org/officeDocument/2006/relationships/theme" Target="/ppt/slideMasters/theme/theme1.xml" Id="Rab27928c4dc443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e388a8588f40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cc3d05a9b47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8887eba954f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b8aad8a3c41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8c48fc54848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91b146eb34c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acec0df5f41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2b474212947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HOGNE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HOGNE HOLDING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−374 721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−447 686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BENTZEN MARIUS HOGNE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KRISTINE WULFF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Solhøyveien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3084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marius@abcelektro.no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930 462 527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HOGNE HOLDING AS</a:t>
            </a:r>
          </a:p>
        </p:txBody>
      </p:sp>
    </p:spTree>
  </p:cSld>
  <p:clrMapOvr>
    <a:masterClrMapping xmlns:a="http://schemas.openxmlformats.org/drawingml/2006/main"/>
  </p:clrMapOvr>
</p:sld>
</file>