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b0edb0cbf345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5a9a85d3414e0f"/>
  </p:sldMasterIdLst>
  <p:sldIdLst>
    <p:sldId xmlns:r="http://schemas.openxmlformats.org/officeDocument/2006/relationships" id="256" r:id="R0a9c47155db5453f"/>
    <p:sldId xmlns:r="http://schemas.openxmlformats.org/officeDocument/2006/relationships" id="257" r:id="Rc7f10b6c1be749dd"/>
    <p:sldId xmlns:r="http://schemas.openxmlformats.org/officeDocument/2006/relationships" id="258" r:id="Rf8bbbfb8438847ca"/>
    <p:sldId xmlns:r="http://schemas.openxmlformats.org/officeDocument/2006/relationships" id="259" r:id="R7b7fe6326ed44702"/>
    <p:sldId xmlns:r="http://schemas.openxmlformats.org/officeDocument/2006/relationships" id="260" r:id="R21359201ecc24c3b"/>
    <p:sldId xmlns:r="http://schemas.openxmlformats.org/officeDocument/2006/relationships" id="261" r:id="R35724d4c3f244be9"/>
    <p:sldId xmlns:r="http://schemas.openxmlformats.org/officeDocument/2006/relationships" id="262" r:id="R83f0ec4ae1f240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a9a85d3414e0f" /><Relationship Type="http://schemas.openxmlformats.org/officeDocument/2006/relationships/slide" Target="/ppt/slides/slide1.xml" Id="R0a9c47155db5453f" /><Relationship Type="http://schemas.openxmlformats.org/officeDocument/2006/relationships/slide" Target="/ppt/slides/slide2.xml" Id="Rc7f10b6c1be749dd" /><Relationship Type="http://schemas.openxmlformats.org/officeDocument/2006/relationships/slide" Target="/ppt/slides/slide3.xml" Id="Rf8bbbfb8438847ca" /><Relationship Type="http://schemas.openxmlformats.org/officeDocument/2006/relationships/slide" Target="/ppt/slides/slide4.xml" Id="R7b7fe6326ed44702" /><Relationship Type="http://schemas.openxmlformats.org/officeDocument/2006/relationships/slide" Target="/ppt/slides/slide5.xml" Id="R21359201ecc24c3b" /><Relationship Type="http://schemas.openxmlformats.org/officeDocument/2006/relationships/slide" Target="/ppt/slides/slide6.xml" Id="R35724d4c3f244be9" /><Relationship Type="http://schemas.openxmlformats.org/officeDocument/2006/relationships/slide" Target="/ppt/slides/slide7.xml" Id="R83f0ec4ae1f240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eb12ce81346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64d5da2ce4959" /><Relationship Type="http://schemas.openxmlformats.org/officeDocument/2006/relationships/theme" Target="/ppt/slideMasters/theme/theme1.xml" Id="R34051f70fc3a42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564d5da2ce49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a4fb45e4841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39e8f957f41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0a34c526c40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cbaa4e196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c45564c2541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817ed635247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deae707ad43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SKARPSYNT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SKARPSYNT HOLDING AS ble etablert [år] og holder til i Sørumsand.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LANGBERGET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Lensefeste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1920 Sørumsand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SKARPSYNT HOLDING AS</a:t>
            </a:r>
          </a:p>
        </p:txBody>
      </p:sp>
    </p:spTree>
  </p:cSld>
  <p:clrMapOvr>
    <a:masterClrMapping xmlns:a="http://schemas.openxmlformats.org/drawingml/2006/main"/>
  </p:clrMapOvr>
</p:sld>
</file>