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c1b84702064e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2e4f9335f5489f"/>
  </p:sldMasterIdLst>
  <p:sldIdLst>
    <p:sldId xmlns:r="http://schemas.openxmlformats.org/officeDocument/2006/relationships" id="256" r:id="Rfcc3964a9ceb4f63"/>
    <p:sldId xmlns:r="http://schemas.openxmlformats.org/officeDocument/2006/relationships" id="257" r:id="R3020bdb60ce04576"/>
    <p:sldId xmlns:r="http://schemas.openxmlformats.org/officeDocument/2006/relationships" id="258" r:id="Re140ae5282944725"/>
    <p:sldId xmlns:r="http://schemas.openxmlformats.org/officeDocument/2006/relationships" id="259" r:id="Rf25596229f5b425b"/>
    <p:sldId xmlns:r="http://schemas.openxmlformats.org/officeDocument/2006/relationships" id="260" r:id="Rae67f15047d847eb"/>
    <p:sldId xmlns:r="http://schemas.openxmlformats.org/officeDocument/2006/relationships" id="261" r:id="R9d8f95df479f49bb"/>
    <p:sldId xmlns:r="http://schemas.openxmlformats.org/officeDocument/2006/relationships" id="262" r:id="R3757fcf9154a41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e4f9335f5489f" /><Relationship Type="http://schemas.openxmlformats.org/officeDocument/2006/relationships/slide" Target="/ppt/slides/slide1.xml" Id="Rfcc3964a9ceb4f63" /><Relationship Type="http://schemas.openxmlformats.org/officeDocument/2006/relationships/slide" Target="/ppt/slides/slide2.xml" Id="R3020bdb60ce04576" /><Relationship Type="http://schemas.openxmlformats.org/officeDocument/2006/relationships/slide" Target="/ppt/slides/slide3.xml" Id="Re140ae5282944725" /><Relationship Type="http://schemas.openxmlformats.org/officeDocument/2006/relationships/slide" Target="/ppt/slides/slide4.xml" Id="Rf25596229f5b425b" /><Relationship Type="http://schemas.openxmlformats.org/officeDocument/2006/relationships/slide" Target="/ppt/slides/slide5.xml" Id="Rae67f15047d847eb" /><Relationship Type="http://schemas.openxmlformats.org/officeDocument/2006/relationships/slide" Target="/ppt/slides/slide6.xml" Id="R9d8f95df479f49bb" /><Relationship Type="http://schemas.openxmlformats.org/officeDocument/2006/relationships/slide" Target="/ppt/slides/slide7.xml" Id="R3757fcf9154a41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e27176a1543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fea851e2648af" /><Relationship Type="http://schemas.openxmlformats.org/officeDocument/2006/relationships/theme" Target="/ppt/slideMasters/theme/theme1.xml" Id="R46eef5c876cd4c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fea851e26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8e2b4958b41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926aad994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aea46b89642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3c03e969644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ba50a937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551b9584847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882da8b13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