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292b9a49c24b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e322682e22426b"/>
  </p:sldMasterIdLst>
  <p:sldIdLst>
    <p:sldId xmlns:r="http://schemas.openxmlformats.org/officeDocument/2006/relationships" id="256" r:id="Rfe09a8cee0c24a83"/>
    <p:sldId xmlns:r="http://schemas.openxmlformats.org/officeDocument/2006/relationships" id="257" r:id="R05bed2fba9c04b01"/>
    <p:sldId xmlns:r="http://schemas.openxmlformats.org/officeDocument/2006/relationships" id="258" r:id="Rf064979fb5684751"/>
    <p:sldId xmlns:r="http://schemas.openxmlformats.org/officeDocument/2006/relationships" id="259" r:id="R67acdf0e1f24474a"/>
    <p:sldId xmlns:r="http://schemas.openxmlformats.org/officeDocument/2006/relationships" id="260" r:id="Rd9770467a71f4e17"/>
    <p:sldId xmlns:r="http://schemas.openxmlformats.org/officeDocument/2006/relationships" id="261" r:id="R7d6b172c7c4f46a8"/>
    <p:sldId xmlns:r="http://schemas.openxmlformats.org/officeDocument/2006/relationships" id="262" r:id="R64b03917496c4c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e322682e22426b" /><Relationship Type="http://schemas.openxmlformats.org/officeDocument/2006/relationships/slide" Target="/ppt/slides/slide1.xml" Id="Rfe09a8cee0c24a83" /><Relationship Type="http://schemas.openxmlformats.org/officeDocument/2006/relationships/slide" Target="/ppt/slides/slide2.xml" Id="R05bed2fba9c04b01" /><Relationship Type="http://schemas.openxmlformats.org/officeDocument/2006/relationships/slide" Target="/ppt/slides/slide3.xml" Id="Rf064979fb5684751" /><Relationship Type="http://schemas.openxmlformats.org/officeDocument/2006/relationships/slide" Target="/ppt/slides/slide4.xml" Id="R67acdf0e1f24474a" /><Relationship Type="http://schemas.openxmlformats.org/officeDocument/2006/relationships/slide" Target="/ppt/slides/slide5.xml" Id="Rd9770467a71f4e17" /><Relationship Type="http://schemas.openxmlformats.org/officeDocument/2006/relationships/slide" Target="/ppt/slides/slide6.xml" Id="R7d6b172c7c4f46a8" /><Relationship Type="http://schemas.openxmlformats.org/officeDocument/2006/relationships/slide" Target="/ppt/slides/slide7.xml" Id="R64b03917496c4c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2ee3b369c148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18ace1c124aac" /><Relationship Type="http://schemas.openxmlformats.org/officeDocument/2006/relationships/theme" Target="/ppt/slideMasters/theme/theme1.xml" Id="R8cb63a1e9e8449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c18ace1c124a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e57c3f8374c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445ac793247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ec2b06d5843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acdbd6bc04a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f92e88bfe45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d4d3dc4fb4c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73083f3984e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CATENA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CATENA INVEST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813 044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20 058 773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20 085 929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TORE BREIVIK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Smevika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