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d999af04634e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1f48ed2ada4cb2"/>
  </p:sldMasterIdLst>
  <p:sldIdLst>
    <p:sldId xmlns:r="http://schemas.openxmlformats.org/officeDocument/2006/relationships" id="256" r:id="Re50ba247437d408d"/>
    <p:sldId xmlns:r="http://schemas.openxmlformats.org/officeDocument/2006/relationships" id="257" r:id="R50c7c3e54be14059"/>
    <p:sldId xmlns:r="http://schemas.openxmlformats.org/officeDocument/2006/relationships" id="258" r:id="R87ee779c650043f2"/>
    <p:sldId xmlns:r="http://schemas.openxmlformats.org/officeDocument/2006/relationships" id="259" r:id="R35661c14d0084c90"/>
    <p:sldId xmlns:r="http://schemas.openxmlformats.org/officeDocument/2006/relationships" id="260" r:id="Rde0c4a11cd6b4b75"/>
    <p:sldId xmlns:r="http://schemas.openxmlformats.org/officeDocument/2006/relationships" id="261" r:id="Rb8f744ecc3584c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1f48ed2ada4cb2" /><Relationship Type="http://schemas.openxmlformats.org/officeDocument/2006/relationships/slide" Target="/ppt/slides/slide1.xml" Id="Re50ba247437d408d" /><Relationship Type="http://schemas.openxmlformats.org/officeDocument/2006/relationships/slide" Target="/ppt/slides/slide2.xml" Id="R50c7c3e54be14059" /><Relationship Type="http://schemas.openxmlformats.org/officeDocument/2006/relationships/slide" Target="/ppt/slides/slide3.xml" Id="R87ee779c650043f2" /><Relationship Type="http://schemas.openxmlformats.org/officeDocument/2006/relationships/slide" Target="/ppt/slides/slide4.xml" Id="R35661c14d0084c90" /><Relationship Type="http://schemas.openxmlformats.org/officeDocument/2006/relationships/slide" Target="/ppt/slides/slide5.xml" Id="Rde0c4a11cd6b4b75" /><Relationship Type="http://schemas.openxmlformats.org/officeDocument/2006/relationships/slide" Target="/ppt/slides/slide6.xml" Id="Rb8f744ecc3584c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185e12ca034c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998b3b59d4cbf" /><Relationship Type="http://schemas.openxmlformats.org/officeDocument/2006/relationships/theme" Target="/ppt/slideMasters/theme/theme1.xml" Id="Rdef0c91f5c454e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b998b3b59d4c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168ece4b344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b4af569b441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3a0b236514a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2803dffc144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003bc800b041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2b2f542af246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