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6e542c115144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703478ec94ed0"/>
  </p:sldMasterIdLst>
  <p:sldIdLst>
    <p:sldId xmlns:r="http://schemas.openxmlformats.org/officeDocument/2006/relationships" id="256" r:id="Ra93f3c1f5dfc4787"/>
    <p:sldId xmlns:r="http://schemas.openxmlformats.org/officeDocument/2006/relationships" id="257" r:id="R9e4d2a8cff7542ca"/>
    <p:sldId xmlns:r="http://schemas.openxmlformats.org/officeDocument/2006/relationships" id="258" r:id="R66e6354c840a4ffc"/>
    <p:sldId xmlns:r="http://schemas.openxmlformats.org/officeDocument/2006/relationships" id="259" r:id="R13250e585ac948f3"/>
    <p:sldId xmlns:r="http://schemas.openxmlformats.org/officeDocument/2006/relationships" id="260" r:id="Rbeaae35e01e94151"/>
    <p:sldId xmlns:r="http://schemas.openxmlformats.org/officeDocument/2006/relationships" id="261" r:id="R09a2944abda54de1"/>
    <p:sldId xmlns:r="http://schemas.openxmlformats.org/officeDocument/2006/relationships" id="262" r:id="R9ccc008972e148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703478ec94ed0" /><Relationship Type="http://schemas.openxmlformats.org/officeDocument/2006/relationships/slide" Target="/ppt/slides/slide1.xml" Id="Ra93f3c1f5dfc4787" /><Relationship Type="http://schemas.openxmlformats.org/officeDocument/2006/relationships/slide" Target="/ppt/slides/slide2.xml" Id="R9e4d2a8cff7542ca" /><Relationship Type="http://schemas.openxmlformats.org/officeDocument/2006/relationships/slide" Target="/ppt/slides/slide3.xml" Id="R66e6354c840a4ffc" /><Relationship Type="http://schemas.openxmlformats.org/officeDocument/2006/relationships/slide" Target="/ppt/slides/slide4.xml" Id="R13250e585ac948f3" /><Relationship Type="http://schemas.openxmlformats.org/officeDocument/2006/relationships/slide" Target="/ppt/slides/slide5.xml" Id="Rbeaae35e01e94151" /><Relationship Type="http://schemas.openxmlformats.org/officeDocument/2006/relationships/slide" Target="/ppt/slides/slide6.xml" Id="R09a2944abda54de1" /><Relationship Type="http://schemas.openxmlformats.org/officeDocument/2006/relationships/slide" Target="/ppt/slides/slide7.xml" Id="R9ccc008972e148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d3056d5c243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13f4cb29049f0" /><Relationship Type="http://schemas.openxmlformats.org/officeDocument/2006/relationships/theme" Target="/ppt/slideMasters/theme/theme1.xml" Id="Re01810e6c07f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13f4cb29049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c48724f3c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bb5261996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c418dd45948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bb0938bc9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e51da723a4c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b1081ee094f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e8dc64f8649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ILRØS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2 390 473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SØRLI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