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5e7b30ccdb4a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7c7ece64024ddd"/>
  </p:sldMasterIdLst>
  <p:sldIdLst>
    <p:sldId xmlns:r="http://schemas.openxmlformats.org/officeDocument/2006/relationships" id="256" r:id="Re5886089777442c2"/>
    <p:sldId xmlns:r="http://schemas.openxmlformats.org/officeDocument/2006/relationships" id="257" r:id="R3daea75b0f8a46d9"/>
    <p:sldId xmlns:r="http://schemas.openxmlformats.org/officeDocument/2006/relationships" id="258" r:id="R1f22b8b2c63d4d93"/>
    <p:sldId xmlns:r="http://schemas.openxmlformats.org/officeDocument/2006/relationships" id="259" r:id="Rcf8db3b4b0614bc4"/>
    <p:sldId xmlns:r="http://schemas.openxmlformats.org/officeDocument/2006/relationships" id="260" r:id="R738ffc7e96d04fcb"/>
    <p:sldId xmlns:r="http://schemas.openxmlformats.org/officeDocument/2006/relationships" id="261" r:id="R7b23aa28a1b748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c7ece64024ddd" /><Relationship Type="http://schemas.openxmlformats.org/officeDocument/2006/relationships/slide" Target="/ppt/slides/slide1.xml" Id="Re5886089777442c2" /><Relationship Type="http://schemas.openxmlformats.org/officeDocument/2006/relationships/slide" Target="/ppt/slides/slide2.xml" Id="R3daea75b0f8a46d9" /><Relationship Type="http://schemas.openxmlformats.org/officeDocument/2006/relationships/slide" Target="/ppt/slides/slide3.xml" Id="R1f22b8b2c63d4d93" /><Relationship Type="http://schemas.openxmlformats.org/officeDocument/2006/relationships/slide" Target="/ppt/slides/slide4.xml" Id="Rcf8db3b4b0614bc4" /><Relationship Type="http://schemas.openxmlformats.org/officeDocument/2006/relationships/slide" Target="/ppt/slides/slide5.xml" Id="R738ffc7e96d04fcb" /><Relationship Type="http://schemas.openxmlformats.org/officeDocument/2006/relationships/slide" Target="/ppt/slides/slide6.xml" Id="R7b23aa28a1b748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f7b0b7fb74b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2329071ee4d8b" /><Relationship Type="http://schemas.openxmlformats.org/officeDocument/2006/relationships/theme" Target="/ppt/slideMasters/theme/theme1.xml" Id="R0a8cfd5f72fa43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72329071ee4d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10d4d29144f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7ad40b98140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1c8768f28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2db175b0941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ae6c396d643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ff28bed6b41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ILRØS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Lissfjellvegen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ILRØS HOLDING AS</a:t>
            </a:r>
          </a:p>
        </p:txBody>
      </p:sp>
    </p:spTree>
  </p:cSld>
  <p:clrMapOvr>
    <a:masterClrMapping xmlns:a="http://schemas.openxmlformats.org/drawingml/2006/main"/>
  </p:clrMapOvr>
</p:sld>
</file>