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28fc4ba8ca44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b7538afc4c4498"/>
  </p:sldMasterIdLst>
  <p:sldIdLst>
    <p:sldId xmlns:r="http://schemas.openxmlformats.org/officeDocument/2006/relationships" id="256" r:id="R71e04f2c023743dc"/>
    <p:sldId xmlns:r="http://schemas.openxmlformats.org/officeDocument/2006/relationships" id="257" r:id="Ra2fa1a332582485b"/>
    <p:sldId xmlns:r="http://schemas.openxmlformats.org/officeDocument/2006/relationships" id="258" r:id="R4521f50b6bc74abe"/>
    <p:sldId xmlns:r="http://schemas.openxmlformats.org/officeDocument/2006/relationships" id="259" r:id="R42539ac74c2c4f2b"/>
    <p:sldId xmlns:r="http://schemas.openxmlformats.org/officeDocument/2006/relationships" id="260" r:id="R124ff56e80f94007"/>
    <p:sldId xmlns:r="http://schemas.openxmlformats.org/officeDocument/2006/relationships" id="261" r:id="Rad9459a0e4bc4c64"/>
    <p:sldId xmlns:r="http://schemas.openxmlformats.org/officeDocument/2006/relationships" id="262" r:id="Ra9d2b8b60d984d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b7538afc4c4498" /><Relationship Type="http://schemas.openxmlformats.org/officeDocument/2006/relationships/slide" Target="/ppt/slides/slide1.xml" Id="R71e04f2c023743dc" /><Relationship Type="http://schemas.openxmlformats.org/officeDocument/2006/relationships/slide" Target="/ppt/slides/slide2.xml" Id="Ra2fa1a332582485b" /><Relationship Type="http://schemas.openxmlformats.org/officeDocument/2006/relationships/slide" Target="/ppt/slides/slide3.xml" Id="R4521f50b6bc74abe" /><Relationship Type="http://schemas.openxmlformats.org/officeDocument/2006/relationships/slide" Target="/ppt/slides/slide4.xml" Id="R42539ac74c2c4f2b" /><Relationship Type="http://schemas.openxmlformats.org/officeDocument/2006/relationships/slide" Target="/ppt/slides/slide5.xml" Id="R124ff56e80f94007" /><Relationship Type="http://schemas.openxmlformats.org/officeDocument/2006/relationships/slide" Target="/ppt/slides/slide6.xml" Id="Rad9459a0e4bc4c64" /><Relationship Type="http://schemas.openxmlformats.org/officeDocument/2006/relationships/slide" Target="/ppt/slides/slide7.xml" Id="Ra9d2b8b60d984d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6c89379ea74e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06bdeac81c45e5" /><Relationship Type="http://schemas.openxmlformats.org/officeDocument/2006/relationships/theme" Target="/ppt/slideMasters/theme/theme1.xml" Id="R899cf6c6e47f40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06bdeac81c45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0d18297e574b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b5151d1eca41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ad72f6694844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1b5112e77f44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1cb1bf9f704f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c7d754e3ab445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ae063cc69546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ROWA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ROWA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ROWA AS ble etablert [år] og holder til i Lindesnes.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ROWA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ROWA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ROWA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487 383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540 183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ROWA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RONNY WARMBRODT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ROWA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Warmbrodt VVS AS, Hestehaven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4520 Lindesnes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930 461 717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ROWA AS</a:t>
            </a:r>
          </a:p>
        </p:txBody>
      </p:sp>
    </p:spTree>
  </p:cSld>
  <p:clrMapOvr>
    <a:masterClrMapping xmlns:a="http://schemas.openxmlformats.org/drawingml/2006/main"/>
  </p:clrMapOvr>
</p:sld>
</file>