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7c509e5f634f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06f5d5cf1e49dc"/>
  </p:sldMasterIdLst>
  <p:sldIdLst>
    <p:sldId xmlns:r="http://schemas.openxmlformats.org/officeDocument/2006/relationships" id="256" r:id="R475e566fedcd4a60"/>
    <p:sldId xmlns:r="http://schemas.openxmlformats.org/officeDocument/2006/relationships" id="257" r:id="R4e2186393051489c"/>
    <p:sldId xmlns:r="http://schemas.openxmlformats.org/officeDocument/2006/relationships" id="258" r:id="R4121147f4cd947fb"/>
    <p:sldId xmlns:r="http://schemas.openxmlformats.org/officeDocument/2006/relationships" id="259" r:id="Rdf4c5826ef234a3a"/>
    <p:sldId xmlns:r="http://schemas.openxmlformats.org/officeDocument/2006/relationships" id="260" r:id="Rba680b2fd9424d08"/>
    <p:sldId xmlns:r="http://schemas.openxmlformats.org/officeDocument/2006/relationships" id="261" r:id="R101231239b5a4297"/>
    <p:sldId xmlns:r="http://schemas.openxmlformats.org/officeDocument/2006/relationships" id="262" r:id="R51e15a3bf0cb49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06f5d5cf1e49dc" /><Relationship Type="http://schemas.openxmlformats.org/officeDocument/2006/relationships/slide" Target="/ppt/slides/slide1.xml" Id="R475e566fedcd4a60" /><Relationship Type="http://schemas.openxmlformats.org/officeDocument/2006/relationships/slide" Target="/ppt/slides/slide2.xml" Id="R4e2186393051489c" /><Relationship Type="http://schemas.openxmlformats.org/officeDocument/2006/relationships/slide" Target="/ppt/slides/slide3.xml" Id="R4121147f4cd947fb" /><Relationship Type="http://schemas.openxmlformats.org/officeDocument/2006/relationships/slide" Target="/ppt/slides/slide4.xml" Id="Rdf4c5826ef234a3a" /><Relationship Type="http://schemas.openxmlformats.org/officeDocument/2006/relationships/slide" Target="/ppt/slides/slide5.xml" Id="Rba680b2fd9424d08" /><Relationship Type="http://schemas.openxmlformats.org/officeDocument/2006/relationships/slide" Target="/ppt/slides/slide6.xml" Id="R101231239b5a4297" /><Relationship Type="http://schemas.openxmlformats.org/officeDocument/2006/relationships/slide" Target="/ppt/slides/slide7.xml" Id="R51e15a3bf0cb49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faaba66cfa4c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46bf1fa7c4f70" /><Relationship Type="http://schemas.openxmlformats.org/officeDocument/2006/relationships/theme" Target="/ppt/slideMasters/theme/theme1.xml" Id="R279e27cdff8245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646bf1fa7c4f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ca0172d5146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3c2d48e2547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535866d044e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e70a5a18b45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8fdf1f57140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42fbb653840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d9aa32e0047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Arbiensgt 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Arbiensgt 8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14 464 469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1 368 941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1 970 359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55 411 946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59 627 239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 CECILIE GRØNVOLD BACHE  –  27,6 %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IVAR WEFRING BACHE  –  27,3 %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BACHE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 LILLEVI BACHE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SIENNA BACHE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IVAR WEFRING BACHE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 G. Bache, Eckersbergs gate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33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930 455 601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