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dc5e3231b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6dbbb5e774306"/>
  </p:sldMasterIdLst>
  <p:sldIdLst>
    <p:sldId xmlns:r="http://schemas.openxmlformats.org/officeDocument/2006/relationships" id="256" r:id="R495959e4bedf4a72"/>
    <p:sldId xmlns:r="http://schemas.openxmlformats.org/officeDocument/2006/relationships" id="257" r:id="R60fcce16b2984e1f"/>
    <p:sldId xmlns:r="http://schemas.openxmlformats.org/officeDocument/2006/relationships" id="258" r:id="R36cc8feef92f4b62"/>
    <p:sldId xmlns:r="http://schemas.openxmlformats.org/officeDocument/2006/relationships" id="259" r:id="R6717f779e6104a12"/>
    <p:sldId xmlns:r="http://schemas.openxmlformats.org/officeDocument/2006/relationships" id="260" r:id="Rdc84521e1923424c"/>
    <p:sldId xmlns:r="http://schemas.openxmlformats.org/officeDocument/2006/relationships" id="261" r:id="Ref95f52fc872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6dbbb5e774306" /><Relationship Type="http://schemas.openxmlformats.org/officeDocument/2006/relationships/slide" Target="/ppt/slides/slide1.xml" Id="R495959e4bedf4a72" /><Relationship Type="http://schemas.openxmlformats.org/officeDocument/2006/relationships/slide" Target="/ppt/slides/slide2.xml" Id="R60fcce16b2984e1f" /><Relationship Type="http://schemas.openxmlformats.org/officeDocument/2006/relationships/slide" Target="/ppt/slides/slide3.xml" Id="R36cc8feef92f4b62" /><Relationship Type="http://schemas.openxmlformats.org/officeDocument/2006/relationships/slide" Target="/ppt/slides/slide4.xml" Id="R6717f779e6104a12" /><Relationship Type="http://schemas.openxmlformats.org/officeDocument/2006/relationships/slide" Target="/ppt/slides/slide5.xml" Id="Rdc84521e1923424c" /><Relationship Type="http://schemas.openxmlformats.org/officeDocument/2006/relationships/slide" Target="/ppt/slides/slide6.xml" Id="Ref95f52fc872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7cb8bf576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d1132ad84cee" /><Relationship Type="http://schemas.openxmlformats.org/officeDocument/2006/relationships/theme" Target="/ppt/slideMasters/theme/theme1.xml" Id="Rca992b92ad6a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dd1132ad8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54d7e6b8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e989c56e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2a3d9d75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2643b1af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f9a23bf33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ad4e4f49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Arbiensgt 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 G. Bache, Eckersbergs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