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ed698895d447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b2ec9e74b149a9"/>
  </p:sldMasterIdLst>
  <p:sldIdLst>
    <p:sldId xmlns:r="http://schemas.openxmlformats.org/officeDocument/2006/relationships" id="256" r:id="Rc8054c1c6fad4fd1"/>
    <p:sldId xmlns:r="http://schemas.openxmlformats.org/officeDocument/2006/relationships" id="257" r:id="Rd711ca528f3d4eea"/>
    <p:sldId xmlns:r="http://schemas.openxmlformats.org/officeDocument/2006/relationships" id="258" r:id="R3f7472f317b641ec"/>
    <p:sldId xmlns:r="http://schemas.openxmlformats.org/officeDocument/2006/relationships" id="259" r:id="R5a755e524ac8446b"/>
    <p:sldId xmlns:r="http://schemas.openxmlformats.org/officeDocument/2006/relationships" id="260" r:id="R7c438d4207224701"/>
    <p:sldId xmlns:r="http://schemas.openxmlformats.org/officeDocument/2006/relationships" id="261" r:id="Rb16964872a444a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b2ec9e74b149a9" /><Relationship Type="http://schemas.openxmlformats.org/officeDocument/2006/relationships/slide" Target="/ppt/slides/slide1.xml" Id="Rc8054c1c6fad4fd1" /><Relationship Type="http://schemas.openxmlformats.org/officeDocument/2006/relationships/slide" Target="/ppt/slides/slide2.xml" Id="Rd711ca528f3d4eea" /><Relationship Type="http://schemas.openxmlformats.org/officeDocument/2006/relationships/slide" Target="/ppt/slides/slide3.xml" Id="R3f7472f317b641ec" /><Relationship Type="http://schemas.openxmlformats.org/officeDocument/2006/relationships/slide" Target="/ppt/slides/slide4.xml" Id="R5a755e524ac8446b" /><Relationship Type="http://schemas.openxmlformats.org/officeDocument/2006/relationships/slide" Target="/ppt/slides/slide5.xml" Id="R7c438d4207224701" /><Relationship Type="http://schemas.openxmlformats.org/officeDocument/2006/relationships/slide" Target="/ppt/slides/slide6.xml" Id="Rb16964872a444a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3db3367ce40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c83c03455420f" /><Relationship Type="http://schemas.openxmlformats.org/officeDocument/2006/relationships/theme" Target="/ppt/slideMasters/theme/theme1.xml" Id="Rd14b4fb3f5964c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bc83c0345542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b22bc125f49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c651eeeae45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52ee661a246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19641881e42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6ef0a3c1340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f038747cc4e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SKAGERRAK - BAMBLE OG KRAGERØ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SKAGERRAK - BAMBLE OG KRAGERØ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77 633 587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32 185 366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37 882 965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569 553 637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594 071 588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930 453 846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