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c6fc835a3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b84e251b14bdd"/>
  </p:sldMasterIdLst>
  <p:sldIdLst>
    <p:sldId xmlns:r="http://schemas.openxmlformats.org/officeDocument/2006/relationships" id="256" r:id="R7922e5aa6b6b4a57"/>
    <p:sldId xmlns:r="http://schemas.openxmlformats.org/officeDocument/2006/relationships" id="257" r:id="R499ae906eeae41b4"/>
    <p:sldId xmlns:r="http://schemas.openxmlformats.org/officeDocument/2006/relationships" id="258" r:id="R2e20be2481e34ff6"/>
    <p:sldId xmlns:r="http://schemas.openxmlformats.org/officeDocument/2006/relationships" id="259" r:id="R21ec36712fec461e"/>
    <p:sldId xmlns:r="http://schemas.openxmlformats.org/officeDocument/2006/relationships" id="260" r:id="R2829b1a0ee794ded"/>
    <p:sldId xmlns:r="http://schemas.openxmlformats.org/officeDocument/2006/relationships" id="261" r:id="R0a01b562854e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b84e251b14bdd" /><Relationship Type="http://schemas.openxmlformats.org/officeDocument/2006/relationships/slide" Target="/ppt/slides/slide1.xml" Id="R7922e5aa6b6b4a57" /><Relationship Type="http://schemas.openxmlformats.org/officeDocument/2006/relationships/slide" Target="/ppt/slides/slide2.xml" Id="R499ae906eeae41b4" /><Relationship Type="http://schemas.openxmlformats.org/officeDocument/2006/relationships/slide" Target="/ppt/slides/slide3.xml" Id="R2e20be2481e34ff6" /><Relationship Type="http://schemas.openxmlformats.org/officeDocument/2006/relationships/slide" Target="/ppt/slides/slide4.xml" Id="R21ec36712fec461e" /><Relationship Type="http://schemas.openxmlformats.org/officeDocument/2006/relationships/slide" Target="/ppt/slides/slide5.xml" Id="R2829b1a0ee794ded" /><Relationship Type="http://schemas.openxmlformats.org/officeDocument/2006/relationships/slide" Target="/ppt/slides/slide6.xml" Id="R0a01b562854e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323bf69a7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cb945a8e4f9d" /><Relationship Type="http://schemas.openxmlformats.org/officeDocument/2006/relationships/theme" Target="/ppt/slideMasters/theme/theme1.xml" Id="Rf7a05d72d28e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9cb945a8e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d97f91bb6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4289c08f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9d3b65fa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96552983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9814a2db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d541cdef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