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10a71a502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0fb51f2774b41"/>
  </p:sldMasterIdLst>
  <p:sldIdLst>
    <p:sldId xmlns:r="http://schemas.openxmlformats.org/officeDocument/2006/relationships" id="256" r:id="R3241e653a82140e0"/>
    <p:sldId xmlns:r="http://schemas.openxmlformats.org/officeDocument/2006/relationships" id="257" r:id="Rb460846bc63f4c7e"/>
    <p:sldId xmlns:r="http://schemas.openxmlformats.org/officeDocument/2006/relationships" id="258" r:id="Rdd1fda18b9674a72"/>
    <p:sldId xmlns:r="http://schemas.openxmlformats.org/officeDocument/2006/relationships" id="259" r:id="R5016c2b967ab46cc"/>
    <p:sldId xmlns:r="http://schemas.openxmlformats.org/officeDocument/2006/relationships" id="260" r:id="R8efb47f176d84950"/>
    <p:sldId xmlns:r="http://schemas.openxmlformats.org/officeDocument/2006/relationships" id="261" r:id="Rb7d87da75cc64dc1"/>
    <p:sldId xmlns:r="http://schemas.openxmlformats.org/officeDocument/2006/relationships" id="262" r:id="Ree0af147431a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0fb51f2774b41" /><Relationship Type="http://schemas.openxmlformats.org/officeDocument/2006/relationships/slide" Target="/ppt/slides/slide1.xml" Id="R3241e653a82140e0" /><Relationship Type="http://schemas.openxmlformats.org/officeDocument/2006/relationships/slide" Target="/ppt/slides/slide2.xml" Id="Rb460846bc63f4c7e" /><Relationship Type="http://schemas.openxmlformats.org/officeDocument/2006/relationships/slide" Target="/ppt/slides/slide3.xml" Id="Rdd1fda18b9674a72" /><Relationship Type="http://schemas.openxmlformats.org/officeDocument/2006/relationships/slide" Target="/ppt/slides/slide4.xml" Id="R5016c2b967ab46cc" /><Relationship Type="http://schemas.openxmlformats.org/officeDocument/2006/relationships/slide" Target="/ppt/slides/slide5.xml" Id="R8efb47f176d84950" /><Relationship Type="http://schemas.openxmlformats.org/officeDocument/2006/relationships/slide" Target="/ppt/slides/slide6.xml" Id="Rb7d87da75cc64dc1" /><Relationship Type="http://schemas.openxmlformats.org/officeDocument/2006/relationships/slide" Target="/ppt/slides/slide7.xml" Id="Ree0af147431a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0bd475e70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3565e39848c4" /><Relationship Type="http://schemas.openxmlformats.org/officeDocument/2006/relationships/theme" Target="/ppt/slideMasters/theme/theme1.xml" Id="R647ffe7ef955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43565e398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f1a9cfaa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de367732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1fc235b2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6d3e6e7c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cd1a65a7f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65e709d53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4178b864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