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4fab0528b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ca086bdce4b24"/>
  </p:sldMasterIdLst>
  <p:sldIdLst>
    <p:sldId xmlns:r="http://schemas.openxmlformats.org/officeDocument/2006/relationships" id="256" r:id="Reb3c17328e4046fa"/>
    <p:sldId xmlns:r="http://schemas.openxmlformats.org/officeDocument/2006/relationships" id="257" r:id="R08528d108d59440b"/>
    <p:sldId xmlns:r="http://schemas.openxmlformats.org/officeDocument/2006/relationships" id="258" r:id="R17024805f0424bca"/>
    <p:sldId xmlns:r="http://schemas.openxmlformats.org/officeDocument/2006/relationships" id="259" r:id="R7b518e360dd34faf"/>
    <p:sldId xmlns:r="http://schemas.openxmlformats.org/officeDocument/2006/relationships" id="260" r:id="Rfeebc71a9c5c4fa0"/>
    <p:sldId xmlns:r="http://schemas.openxmlformats.org/officeDocument/2006/relationships" id="261" r:id="Rea9e72234c89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ca086bdce4b24" /><Relationship Type="http://schemas.openxmlformats.org/officeDocument/2006/relationships/slide" Target="/ppt/slides/slide1.xml" Id="Reb3c17328e4046fa" /><Relationship Type="http://schemas.openxmlformats.org/officeDocument/2006/relationships/slide" Target="/ppt/slides/slide2.xml" Id="R08528d108d59440b" /><Relationship Type="http://schemas.openxmlformats.org/officeDocument/2006/relationships/slide" Target="/ppt/slides/slide3.xml" Id="R17024805f0424bca" /><Relationship Type="http://schemas.openxmlformats.org/officeDocument/2006/relationships/slide" Target="/ppt/slides/slide4.xml" Id="R7b518e360dd34faf" /><Relationship Type="http://schemas.openxmlformats.org/officeDocument/2006/relationships/slide" Target="/ppt/slides/slide5.xml" Id="Rfeebc71a9c5c4fa0" /><Relationship Type="http://schemas.openxmlformats.org/officeDocument/2006/relationships/slide" Target="/ppt/slides/slide6.xml" Id="Rea9e72234c89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8a4c3645f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5cc7f10d947d9" /><Relationship Type="http://schemas.openxmlformats.org/officeDocument/2006/relationships/theme" Target="/ppt/slideMasters/theme/theme1.xml" Id="R47d0296abe0a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5cc7f10d9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797659d1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9b1603635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4b44aa86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568d1b5a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1808ec57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8244ad10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