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1d7ce33de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7b28f49214cd6"/>
  </p:sldMasterIdLst>
  <p:sldIdLst>
    <p:sldId xmlns:r="http://schemas.openxmlformats.org/officeDocument/2006/relationships" id="256" r:id="Ref52a75e0c0d4ce2"/>
    <p:sldId xmlns:r="http://schemas.openxmlformats.org/officeDocument/2006/relationships" id="257" r:id="R12822e769ebd4c0f"/>
    <p:sldId xmlns:r="http://schemas.openxmlformats.org/officeDocument/2006/relationships" id="258" r:id="Refe565895cf14c71"/>
    <p:sldId xmlns:r="http://schemas.openxmlformats.org/officeDocument/2006/relationships" id="259" r:id="R9c96640aea6942c9"/>
    <p:sldId xmlns:r="http://schemas.openxmlformats.org/officeDocument/2006/relationships" id="260" r:id="Rcabb5157a36a49d0"/>
    <p:sldId xmlns:r="http://schemas.openxmlformats.org/officeDocument/2006/relationships" id="261" r:id="R91efce98366d48b2"/>
    <p:sldId xmlns:r="http://schemas.openxmlformats.org/officeDocument/2006/relationships" id="262" r:id="R05590d852583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7b28f49214cd6" /><Relationship Type="http://schemas.openxmlformats.org/officeDocument/2006/relationships/slide" Target="/ppt/slides/slide1.xml" Id="Ref52a75e0c0d4ce2" /><Relationship Type="http://schemas.openxmlformats.org/officeDocument/2006/relationships/slide" Target="/ppt/slides/slide2.xml" Id="R12822e769ebd4c0f" /><Relationship Type="http://schemas.openxmlformats.org/officeDocument/2006/relationships/slide" Target="/ppt/slides/slide3.xml" Id="Refe565895cf14c71" /><Relationship Type="http://schemas.openxmlformats.org/officeDocument/2006/relationships/slide" Target="/ppt/slides/slide4.xml" Id="R9c96640aea6942c9" /><Relationship Type="http://schemas.openxmlformats.org/officeDocument/2006/relationships/slide" Target="/ppt/slides/slide5.xml" Id="Rcabb5157a36a49d0" /><Relationship Type="http://schemas.openxmlformats.org/officeDocument/2006/relationships/slide" Target="/ppt/slides/slide6.xml" Id="R91efce98366d48b2" /><Relationship Type="http://schemas.openxmlformats.org/officeDocument/2006/relationships/slide" Target="/ppt/slides/slide7.xml" Id="R05590d852583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055c67ce7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833b3e611411b" /><Relationship Type="http://schemas.openxmlformats.org/officeDocument/2006/relationships/theme" Target="/ppt/slideMasters/theme/theme1.xml" Id="Rb6ca1a88b60942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b833b3e611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57bde8e254b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d2f6ee3d7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8301fd9b3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e32ba39fa4d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d4c6644af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5bcb1ba48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e3078250c4d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BJØRNAR ERETVEIT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Gangdalsveien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