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f20bf8bf24d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632085adc43ef"/>
  </p:sldMasterIdLst>
  <p:sldIdLst>
    <p:sldId xmlns:r="http://schemas.openxmlformats.org/officeDocument/2006/relationships" id="256" r:id="R390e27eef8fe4533"/>
    <p:sldId xmlns:r="http://schemas.openxmlformats.org/officeDocument/2006/relationships" id="257" r:id="R1954f9a6dcef41e9"/>
    <p:sldId xmlns:r="http://schemas.openxmlformats.org/officeDocument/2006/relationships" id="258" r:id="Rdaf6537f28304768"/>
    <p:sldId xmlns:r="http://schemas.openxmlformats.org/officeDocument/2006/relationships" id="259" r:id="R9bd2f19df6f4420a"/>
    <p:sldId xmlns:r="http://schemas.openxmlformats.org/officeDocument/2006/relationships" id="260" r:id="Rea43c81f3430413b"/>
    <p:sldId xmlns:r="http://schemas.openxmlformats.org/officeDocument/2006/relationships" id="261" r:id="R64101b6c821440ed"/>
    <p:sldId xmlns:r="http://schemas.openxmlformats.org/officeDocument/2006/relationships" id="262" r:id="R6a2c4390b81e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632085adc43ef" /><Relationship Type="http://schemas.openxmlformats.org/officeDocument/2006/relationships/slide" Target="/ppt/slides/slide1.xml" Id="R390e27eef8fe4533" /><Relationship Type="http://schemas.openxmlformats.org/officeDocument/2006/relationships/slide" Target="/ppt/slides/slide2.xml" Id="R1954f9a6dcef41e9" /><Relationship Type="http://schemas.openxmlformats.org/officeDocument/2006/relationships/slide" Target="/ppt/slides/slide3.xml" Id="Rdaf6537f28304768" /><Relationship Type="http://schemas.openxmlformats.org/officeDocument/2006/relationships/slide" Target="/ppt/slides/slide4.xml" Id="R9bd2f19df6f4420a" /><Relationship Type="http://schemas.openxmlformats.org/officeDocument/2006/relationships/slide" Target="/ppt/slides/slide5.xml" Id="Rea43c81f3430413b" /><Relationship Type="http://schemas.openxmlformats.org/officeDocument/2006/relationships/slide" Target="/ppt/slides/slide6.xml" Id="R64101b6c821440ed" /><Relationship Type="http://schemas.openxmlformats.org/officeDocument/2006/relationships/slide" Target="/ppt/slides/slide7.xml" Id="R6a2c4390b81e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69710c862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e033167f24714" /><Relationship Type="http://schemas.openxmlformats.org/officeDocument/2006/relationships/theme" Target="/ppt/slideMasters/theme/theme1.xml" Id="R29b2f2e306e5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e033167f247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4c204a50d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13fcab74147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3363c0045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a612bd9144b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d8294714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b2b433df340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1e23c8089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NIKMO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10 619 412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NIKMO AS</a:t>
            </a:r>
          </a:p>
        </p:txBody>
      </p:sp>
    </p:spTree>
  </p:cSld>
  <p:clrMapOvr>
    <a:masterClrMapping xmlns:a="http://schemas.openxmlformats.org/drawingml/2006/main"/>
  </p:clrMapOvr>
</p:sld>
</file>