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1ffac95e3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59b9b866d4d21"/>
  </p:sldMasterIdLst>
  <p:sldIdLst>
    <p:sldId xmlns:r="http://schemas.openxmlformats.org/officeDocument/2006/relationships" id="256" r:id="R5a582fa8c5dd4e1e"/>
    <p:sldId xmlns:r="http://schemas.openxmlformats.org/officeDocument/2006/relationships" id="257" r:id="R41d8c907daaa42d8"/>
    <p:sldId xmlns:r="http://schemas.openxmlformats.org/officeDocument/2006/relationships" id="258" r:id="R7bccce381d6d45ff"/>
    <p:sldId xmlns:r="http://schemas.openxmlformats.org/officeDocument/2006/relationships" id="259" r:id="R8733f4df3bae4c4c"/>
    <p:sldId xmlns:r="http://schemas.openxmlformats.org/officeDocument/2006/relationships" id="260" r:id="R4d407e0a6fc6404a"/>
    <p:sldId xmlns:r="http://schemas.openxmlformats.org/officeDocument/2006/relationships" id="261" r:id="R27668bab6e8e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59b9b866d4d21" /><Relationship Type="http://schemas.openxmlformats.org/officeDocument/2006/relationships/slide" Target="/ppt/slides/slide1.xml" Id="R5a582fa8c5dd4e1e" /><Relationship Type="http://schemas.openxmlformats.org/officeDocument/2006/relationships/slide" Target="/ppt/slides/slide2.xml" Id="R41d8c907daaa42d8" /><Relationship Type="http://schemas.openxmlformats.org/officeDocument/2006/relationships/slide" Target="/ppt/slides/slide3.xml" Id="R7bccce381d6d45ff" /><Relationship Type="http://schemas.openxmlformats.org/officeDocument/2006/relationships/slide" Target="/ppt/slides/slide4.xml" Id="R8733f4df3bae4c4c" /><Relationship Type="http://schemas.openxmlformats.org/officeDocument/2006/relationships/slide" Target="/ppt/slides/slide5.xml" Id="R4d407e0a6fc6404a" /><Relationship Type="http://schemas.openxmlformats.org/officeDocument/2006/relationships/slide" Target="/ppt/slides/slide6.xml" Id="R27668bab6e8e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dc10f48a749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3681327a54d52" /><Relationship Type="http://schemas.openxmlformats.org/officeDocument/2006/relationships/theme" Target="/ppt/slideMasters/theme/theme1.xml" Id="R4ab7272fbe8448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3681327a5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268ba0ead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9bb9818d3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984525e42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d850f0bca43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0a42eb643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5a1c38d4543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Kvernabekkvegen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930 386 944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