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1ebcdddb3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d3aaeda8f94f1f"/>
  </p:sldMasterIdLst>
  <p:sldIdLst>
    <p:sldId xmlns:r="http://schemas.openxmlformats.org/officeDocument/2006/relationships" id="256" r:id="R2ecd714ae0ea4b73"/>
    <p:sldId xmlns:r="http://schemas.openxmlformats.org/officeDocument/2006/relationships" id="257" r:id="Rbfa90be3a40d40d4"/>
    <p:sldId xmlns:r="http://schemas.openxmlformats.org/officeDocument/2006/relationships" id="258" r:id="R10033e8307ff4acf"/>
    <p:sldId xmlns:r="http://schemas.openxmlformats.org/officeDocument/2006/relationships" id="259" r:id="Ra5a0f305dd8e489b"/>
    <p:sldId xmlns:r="http://schemas.openxmlformats.org/officeDocument/2006/relationships" id="260" r:id="Rd684bd7f1a1e4cb1"/>
    <p:sldId xmlns:r="http://schemas.openxmlformats.org/officeDocument/2006/relationships" id="261" r:id="Rde804b572dfd425b"/>
    <p:sldId xmlns:r="http://schemas.openxmlformats.org/officeDocument/2006/relationships" id="262" r:id="R930068fd8c84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3aaeda8f94f1f" /><Relationship Type="http://schemas.openxmlformats.org/officeDocument/2006/relationships/slide" Target="/ppt/slides/slide1.xml" Id="R2ecd714ae0ea4b73" /><Relationship Type="http://schemas.openxmlformats.org/officeDocument/2006/relationships/slide" Target="/ppt/slides/slide2.xml" Id="Rbfa90be3a40d40d4" /><Relationship Type="http://schemas.openxmlformats.org/officeDocument/2006/relationships/slide" Target="/ppt/slides/slide3.xml" Id="R10033e8307ff4acf" /><Relationship Type="http://schemas.openxmlformats.org/officeDocument/2006/relationships/slide" Target="/ppt/slides/slide4.xml" Id="Ra5a0f305dd8e489b" /><Relationship Type="http://schemas.openxmlformats.org/officeDocument/2006/relationships/slide" Target="/ppt/slides/slide5.xml" Id="Rd684bd7f1a1e4cb1" /><Relationship Type="http://schemas.openxmlformats.org/officeDocument/2006/relationships/slide" Target="/ppt/slides/slide6.xml" Id="Rde804b572dfd425b" /><Relationship Type="http://schemas.openxmlformats.org/officeDocument/2006/relationships/slide" Target="/ppt/slides/slide7.xml" Id="R930068fd8c84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073a9b60c42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803a7182047f0" /><Relationship Type="http://schemas.openxmlformats.org/officeDocument/2006/relationships/theme" Target="/ppt/slideMasters/theme/theme1.xml" Id="R131126078db342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803a71820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9f8ec57d2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1ba9a298d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8d29d7d70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0a3929a98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a00a5dec8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9abd6d18e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2c4d7b607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JAKMO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10 617 002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5010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