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336ecb38a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80586aa1a4c21"/>
  </p:sldMasterIdLst>
  <p:sldIdLst>
    <p:sldId xmlns:r="http://schemas.openxmlformats.org/officeDocument/2006/relationships" id="256" r:id="Rcf54de2c119a4ce4"/>
    <p:sldId xmlns:r="http://schemas.openxmlformats.org/officeDocument/2006/relationships" id="257" r:id="R79469c613fe040e3"/>
    <p:sldId xmlns:r="http://schemas.openxmlformats.org/officeDocument/2006/relationships" id="258" r:id="R39d00444f9274bc9"/>
    <p:sldId xmlns:r="http://schemas.openxmlformats.org/officeDocument/2006/relationships" id="259" r:id="R5fae306e18c641b7"/>
    <p:sldId xmlns:r="http://schemas.openxmlformats.org/officeDocument/2006/relationships" id="260" r:id="R51a05466c4044ecc"/>
    <p:sldId xmlns:r="http://schemas.openxmlformats.org/officeDocument/2006/relationships" id="261" r:id="Rbc5bbdd7081942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80586aa1a4c21" /><Relationship Type="http://schemas.openxmlformats.org/officeDocument/2006/relationships/slide" Target="/ppt/slides/slide1.xml" Id="Rcf54de2c119a4ce4" /><Relationship Type="http://schemas.openxmlformats.org/officeDocument/2006/relationships/slide" Target="/ppt/slides/slide2.xml" Id="R79469c613fe040e3" /><Relationship Type="http://schemas.openxmlformats.org/officeDocument/2006/relationships/slide" Target="/ppt/slides/slide3.xml" Id="R39d00444f9274bc9" /><Relationship Type="http://schemas.openxmlformats.org/officeDocument/2006/relationships/slide" Target="/ppt/slides/slide4.xml" Id="R5fae306e18c641b7" /><Relationship Type="http://schemas.openxmlformats.org/officeDocument/2006/relationships/slide" Target="/ppt/slides/slide5.xml" Id="R51a05466c4044ecc" /><Relationship Type="http://schemas.openxmlformats.org/officeDocument/2006/relationships/slide" Target="/ppt/slides/slide6.xml" Id="Rbc5bbdd7081942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ed581c02042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74644864a4eff" /><Relationship Type="http://schemas.openxmlformats.org/officeDocument/2006/relationships/theme" Target="/ppt/slideMasters/theme/theme1.xml" Id="R77675db93240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74644864a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e1f9e8bc2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6a5d550a3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85e3f409c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016fc3ca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a06b34065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4079f0e39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JAKMO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5010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JAKMO AS</a:t>
            </a:r>
          </a:p>
        </p:txBody>
      </p:sp>
    </p:spTree>
  </p:cSld>
  <p:clrMapOvr>
    <a:masterClrMapping xmlns:a="http://schemas.openxmlformats.org/drawingml/2006/main"/>
  </p:clrMapOvr>
</p:sld>
</file>