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cc1996f43046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8b4b24501146ef"/>
  </p:sldMasterIdLst>
  <p:sldIdLst>
    <p:sldId xmlns:r="http://schemas.openxmlformats.org/officeDocument/2006/relationships" id="256" r:id="R89f16f61891c4d76"/>
    <p:sldId xmlns:r="http://schemas.openxmlformats.org/officeDocument/2006/relationships" id="257" r:id="R45e106529d4d4ca2"/>
    <p:sldId xmlns:r="http://schemas.openxmlformats.org/officeDocument/2006/relationships" id="258" r:id="R20fa28f7bcfc49f5"/>
    <p:sldId xmlns:r="http://schemas.openxmlformats.org/officeDocument/2006/relationships" id="259" r:id="R5f160937352c4b87"/>
    <p:sldId xmlns:r="http://schemas.openxmlformats.org/officeDocument/2006/relationships" id="260" r:id="R68520e2eba104e4f"/>
    <p:sldId xmlns:r="http://schemas.openxmlformats.org/officeDocument/2006/relationships" id="261" r:id="Rcb6f6a83883548bd"/>
    <p:sldId xmlns:r="http://schemas.openxmlformats.org/officeDocument/2006/relationships" id="262" r:id="Rc74afbffd73341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8b4b24501146ef" /><Relationship Type="http://schemas.openxmlformats.org/officeDocument/2006/relationships/slide" Target="/ppt/slides/slide1.xml" Id="R89f16f61891c4d76" /><Relationship Type="http://schemas.openxmlformats.org/officeDocument/2006/relationships/slide" Target="/ppt/slides/slide2.xml" Id="R45e106529d4d4ca2" /><Relationship Type="http://schemas.openxmlformats.org/officeDocument/2006/relationships/slide" Target="/ppt/slides/slide3.xml" Id="R20fa28f7bcfc49f5" /><Relationship Type="http://schemas.openxmlformats.org/officeDocument/2006/relationships/slide" Target="/ppt/slides/slide4.xml" Id="R5f160937352c4b87" /><Relationship Type="http://schemas.openxmlformats.org/officeDocument/2006/relationships/slide" Target="/ppt/slides/slide5.xml" Id="R68520e2eba104e4f" /><Relationship Type="http://schemas.openxmlformats.org/officeDocument/2006/relationships/slide" Target="/ppt/slides/slide6.xml" Id="Rcb6f6a83883548bd" /><Relationship Type="http://schemas.openxmlformats.org/officeDocument/2006/relationships/slide" Target="/ppt/slides/slide7.xml" Id="Rc74afbffd73341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5ed658bac94b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cda65016b54d95" /><Relationship Type="http://schemas.openxmlformats.org/officeDocument/2006/relationships/theme" Target="/ppt/slideMasters/theme/theme1.xml" Id="Rb8a303143b344e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cda65016b54d9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fb6568614643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5a313cee994c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3379776a24e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f4e79f208c46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1de6df9f004e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81cf8e32e34c9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09c0fe128648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KIKUT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KIKUT AS ble etablert [år] og holder til i Torød.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610 795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134 499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592 625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21 644 535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21 695 223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DANARI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EMLA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MILA AS  –  24,5 %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Strengsdalveien 133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3135 Torød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80 10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tor.lauritzen@jern.no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930 384 577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