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2c5a2b47e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6e03ecbb446fa"/>
  </p:sldMasterIdLst>
  <p:sldIdLst>
    <p:sldId xmlns:r="http://schemas.openxmlformats.org/officeDocument/2006/relationships" id="256" r:id="R77cf071876864330"/>
    <p:sldId xmlns:r="http://schemas.openxmlformats.org/officeDocument/2006/relationships" id="257" r:id="Re5887c6fc1054cd9"/>
    <p:sldId xmlns:r="http://schemas.openxmlformats.org/officeDocument/2006/relationships" id="258" r:id="R7c67ed2cb8ad4790"/>
    <p:sldId xmlns:r="http://schemas.openxmlformats.org/officeDocument/2006/relationships" id="259" r:id="R35fafd12f3ab4d02"/>
    <p:sldId xmlns:r="http://schemas.openxmlformats.org/officeDocument/2006/relationships" id="260" r:id="R5cf0b71a317b4b40"/>
    <p:sldId xmlns:r="http://schemas.openxmlformats.org/officeDocument/2006/relationships" id="261" r:id="R098c0b707f2a43b7"/>
    <p:sldId xmlns:r="http://schemas.openxmlformats.org/officeDocument/2006/relationships" id="262" r:id="R78e938514830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6e03ecbb446fa" /><Relationship Type="http://schemas.openxmlformats.org/officeDocument/2006/relationships/slide" Target="/ppt/slides/slide1.xml" Id="R77cf071876864330" /><Relationship Type="http://schemas.openxmlformats.org/officeDocument/2006/relationships/slide" Target="/ppt/slides/slide2.xml" Id="Re5887c6fc1054cd9" /><Relationship Type="http://schemas.openxmlformats.org/officeDocument/2006/relationships/slide" Target="/ppt/slides/slide3.xml" Id="R7c67ed2cb8ad4790" /><Relationship Type="http://schemas.openxmlformats.org/officeDocument/2006/relationships/slide" Target="/ppt/slides/slide4.xml" Id="R35fafd12f3ab4d02" /><Relationship Type="http://schemas.openxmlformats.org/officeDocument/2006/relationships/slide" Target="/ppt/slides/slide5.xml" Id="R5cf0b71a317b4b40" /><Relationship Type="http://schemas.openxmlformats.org/officeDocument/2006/relationships/slide" Target="/ppt/slides/slide6.xml" Id="R098c0b707f2a43b7" /><Relationship Type="http://schemas.openxmlformats.org/officeDocument/2006/relationships/slide" Target="/ppt/slides/slide7.xml" Id="R78e938514830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5efa2fd6f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46b4ce164cf3" /><Relationship Type="http://schemas.openxmlformats.org/officeDocument/2006/relationships/theme" Target="/ppt/slideMasters/theme/theme1.xml" Id="R95bb43218ab6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646b4ce16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77620267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3ad1903d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192ee5eef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fac54d41b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745f6316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b265635d5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35b347283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ALBEMARLE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ALBEMARLE INVEST 3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102 868 175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104 138 733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EFØY INVESTERING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