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8aeefc75f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3dad06cc44a10"/>
  </p:sldMasterIdLst>
  <p:sldIdLst>
    <p:sldId xmlns:r="http://schemas.openxmlformats.org/officeDocument/2006/relationships" id="256" r:id="Raa380466344345af"/>
    <p:sldId xmlns:r="http://schemas.openxmlformats.org/officeDocument/2006/relationships" id="257" r:id="R12ca6c150ed041bc"/>
    <p:sldId xmlns:r="http://schemas.openxmlformats.org/officeDocument/2006/relationships" id="258" r:id="Rf2e824e641b644c3"/>
    <p:sldId xmlns:r="http://schemas.openxmlformats.org/officeDocument/2006/relationships" id="259" r:id="R1289058a06024541"/>
    <p:sldId xmlns:r="http://schemas.openxmlformats.org/officeDocument/2006/relationships" id="260" r:id="Rde7994850ae54743"/>
    <p:sldId xmlns:r="http://schemas.openxmlformats.org/officeDocument/2006/relationships" id="261" r:id="R9a6cff0ffcd9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3dad06cc44a10" /><Relationship Type="http://schemas.openxmlformats.org/officeDocument/2006/relationships/slide" Target="/ppt/slides/slide1.xml" Id="Raa380466344345af" /><Relationship Type="http://schemas.openxmlformats.org/officeDocument/2006/relationships/slide" Target="/ppt/slides/slide2.xml" Id="R12ca6c150ed041bc" /><Relationship Type="http://schemas.openxmlformats.org/officeDocument/2006/relationships/slide" Target="/ppt/slides/slide3.xml" Id="Rf2e824e641b644c3" /><Relationship Type="http://schemas.openxmlformats.org/officeDocument/2006/relationships/slide" Target="/ppt/slides/slide4.xml" Id="R1289058a06024541" /><Relationship Type="http://schemas.openxmlformats.org/officeDocument/2006/relationships/slide" Target="/ppt/slides/slide5.xml" Id="Rde7994850ae54743" /><Relationship Type="http://schemas.openxmlformats.org/officeDocument/2006/relationships/slide" Target="/ppt/slides/slide6.xml" Id="R9a6cff0ffcd9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2e09399f7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b5159206b4686" /><Relationship Type="http://schemas.openxmlformats.org/officeDocument/2006/relationships/theme" Target="/ppt/slideMasters/theme/theme1.xml" Id="R541da08f3220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b5159206b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3dcce8f0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d730dd144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0056c236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de6ed441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eaf52ad80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82106840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ALBEMARLE INVEST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Bjørnøygata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ALBEMARLE INVEST 3 AS</a:t>
            </a:r>
          </a:p>
        </p:txBody>
      </p:sp>
    </p:spTree>
  </p:cSld>
  <p:clrMapOvr>
    <a:masterClrMapping xmlns:a="http://schemas.openxmlformats.org/drawingml/2006/main"/>
  </p:clrMapOvr>
</p:sld>
</file>