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0c4a5b42db4d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1e8078572540c2"/>
  </p:sldMasterIdLst>
  <p:sldIdLst>
    <p:sldId xmlns:r="http://schemas.openxmlformats.org/officeDocument/2006/relationships" id="256" r:id="R9ab8dc60212e4ede"/>
    <p:sldId xmlns:r="http://schemas.openxmlformats.org/officeDocument/2006/relationships" id="257" r:id="Rea4bff16ba8f410b"/>
    <p:sldId xmlns:r="http://schemas.openxmlformats.org/officeDocument/2006/relationships" id="258" r:id="Rb85a12125a274d5f"/>
    <p:sldId xmlns:r="http://schemas.openxmlformats.org/officeDocument/2006/relationships" id="259" r:id="R154de689b37240ef"/>
    <p:sldId xmlns:r="http://schemas.openxmlformats.org/officeDocument/2006/relationships" id="260" r:id="R4981b6a7606148ea"/>
    <p:sldId xmlns:r="http://schemas.openxmlformats.org/officeDocument/2006/relationships" id="261" r:id="R3a129988ba394e2d"/>
    <p:sldId xmlns:r="http://schemas.openxmlformats.org/officeDocument/2006/relationships" id="262" r:id="R9a57f0fcf09343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1e8078572540c2" /><Relationship Type="http://schemas.openxmlformats.org/officeDocument/2006/relationships/slide" Target="/ppt/slides/slide1.xml" Id="R9ab8dc60212e4ede" /><Relationship Type="http://schemas.openxmlformats.org/officeDocument/2006/relationships/slide" Target="/ppt/slides/slide2.xml" Id="Rea4bff16ba8f410b" /><Relationship Type="http://schemas.openxmlformats.org/officeDocument/2006/relationships/slide" Target="/ppt/slides/slide3.xml" Id="Rb85a12125a274d5f" /><Relationship Type="http://schemas.openxmlformats.org/officeDocument/2006/relationships/slide" Target="/ppt/slides/slide4.xml" Id="R154de689b37240ef" /><Relationship Type="http://schemas.openxmlformats.org/officeDocument/2006/relationships/slide" Target="/ppt/slides/slide5.xml" Id="R4981b6a7606148ea" /><Relationship Type="http://schemas.openxmlformats.org/officeDocument/2006/relationships/slide" Target="/ppt/slides/slide6.xml" Id="R3a129988ba394e2d" /><Relationship Type="http://schemas.openxmlformats.org/officeDocument/2006/relationships/slide" Target="/ppt/slides/slide7.xml" Id="R9a57f0fcf09343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8c492984341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ea22af7b249cf" /><Relationship Type="http://schemas.openxmlformats.org/officeDocument/2006/relationships/theme" Target="/ppt/slideMasters/theme/theme1.xml" Id="R907142090d3c40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3ea22af7b249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c4882cbf84b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8c110eb804e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8788565ae45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3620fe7e34e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f45a7f45746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79fa14a1b46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61e981f9d48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ADMARIN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ADMARIN AS ble etablert [år] og holder til i Kleppstad.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1 002 535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591 640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TORSI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 FOREST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CHALLENGE ME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1170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8313 Kleppstad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ADMARIN AS</a:t>
            </a:r>
          </a:p>
        </p:txBody>
      </p:sp>
    </p:spTree>
  </p:cSld>
  <p:clrMapOvr>
    <a:masterClrMapping xmlns:a="http://schemas.openxmlformats.org/drawingml/2006/main"/>
  </p:clrMapOvr>
</p:sld>
</file>