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30a9bb171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19afbf6ab4a8c"/>
  </p:sldMasterIdLst>
  <p:sldIdLst>
    <p:sldId xmlns:r="http://schemas.openxmlformats.org/officeDocument/2006/relationships" id="256" r:id="Rfe1bba03265c4ef6"/>
    <p:sldId xmlns:r="http://schemas.openxmlformats.org/officeDocument/2006/relationships" id="257" r:id="R707c5ec66a12467e"/>
    <p:sldId xmlns:r="http://schemas.openxmlformats.org/officeDocument/2006/relationships" id="258" r:id="Rf3b0cfb6bf934e39"/>
    <p:sldId xmlns:r="http://schemas.openxmlformats.org/officeDocument/2006/relationships" id="259" r:id="R195d89ef3f0f4d03"/>
    <p:sldId xmlns:r="http://schemas.openxmlformats.org/officeDocument/2006/relationships" id="260" r:id="Rbf2be15bb0fa492b"/>
    <p:sldId xmlns:r="http://schemas.openxmlformats.org/officeDocument/2006/relationships" id="261" r:id="R0eb6f05f839847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19afbf6ab4a8c" /><Relationship Type="http://schemas.openxmlformats.org/officeDocument/2006/relationships/slide" Target="/ppt/slides/slide1.xml" Id="Rfe1bba03265c4ef6" /><Relationship Type="http://schemas.openxmlformats.org/officeDocument/2006/relationships/slide" Target="/ppt/slides/slide2.xml" Id="R707c5ec66a12467e" /><Relationship Type="http://schemas.openxmlformats.org/officeDocument/2006/relationships/slide" Target="/ppt/slides/slide3.xml" Id="Rf3b0cfb6bf934e39" /><Relationship Type="http://schemas.openxmlformats.org/officeDocument/2006/relationships/slide" Target="/ppt/slides/slide4.xml" Id="R195d89ef3f0f4d03" /><Relationship Type="http://schemas.openxmlformats.org/officeDocument/2006/relationships/slide" Target="/ppt/slides/slide5.xml" Id="Rbf2be15bb0fa492b" /><Relationship Type="http://schemas.openxmlformats.org/officeDocument/2006/relationships/slide" Target="/ppt/slides/slide6.xml" Id="R0eb6f05f839847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fb232dbd4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216f24db84ab4" /><Relationship Type="http://schemas.openxmlformats.org/officeDocument/2006/relationships/theme" Target="/ppt/slideMasters/theme/theme1.xml" Id="R7a5039298d02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216f24db8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e0d809b2f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3ea4d5599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564d81309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679cfc9d3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05671b5b2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f68ed0ca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1170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8313 Kleppstad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