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186d7d524b4c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38519ef7504b62"/>
  </p:sldMasterIdLst>
  <p:sldIdLst>
    <p:sldId xmlns:r="http://schemas.openxmlformats.org/officeDocument/2006/relationships" id="256" r:id="R06175033a1e74a6f"/>
    <p:sldId xmlns:r="http://schemas.openxmlformats.org/officeDocument/2006/relationships" id="257" r:id="R42608050c10f4a5e"/>
    <p:sldId xmlns:r="http://schemas.openxmlformats.org/officeDocument/2006/relationships" id="258" r:id="R37b3493e76f7457f"/>
    <p:sldId xmlns:r="http://schemas.openxmlformats.org/officeDocument/2006/relationships" id="259" r:id="R0e7fc4d781c94bc9"/>
    <p:sldId xmlns:r="http://schemas.openxmlformats.org/officeDocument/2006/relationships" id="260" r:id="R2f521150ffa743b2"/>
    <p:sldId xmlns:r="http://schemas.openxmlformats.org/officeDocument/2006/relationships" id="261" r:id="R51c4e45a10ab44ab"/>
    <p:sldId xmlns:r="http://schemas.openxmlformats.org/officeDocument/2006/relationships" id="262" r:id="Rea54287c116848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38519ef7504b62" /><Relationship Type="http://schemas.openxmlformats.org/officeDocument/2006/relationships/slide" Target="/ppt/slides/slide1.xml" Id="R06175033a1e74a6f" /><Relationship Type="http://schemas.openxmlformats.org/officeDocument/2006/relationships/slide" Target="/ppt/slides/slide2.xml" Id="R42608050c10f4a5e" /><Relationship Type="http://schemas.openxmlformats.org/officeDocument/2006/relationships/slide" Target="/ppt/slides/slide3.xml" Id="R37b3493e76f7457f" /><Relationship Type="http://schemas.openxmlformats.org/officeDocument/2006/relationships/slide" Target="/ppt/slides/slide4.xml" Id="R0e7fc4d781c94bc9" /><Relationship Type="http://schemas.openxmlformats.org/officeDocument/2006/relationships/slide" Target="/ppt/slides/slide5.xml" Id="R2f521150ffa743b2" /><Relationship Type="http://schemas.openxmlformats.org/officeDocument/2006/relationships/slide" Target="/ppt/slides/slide6.xml" Id="R51c4e45a10ab44ab" /><Relationship Type="http://schemas.openxmlformats.org/officeDocument/2006/relationships/slide" Target="/ppt/slides/slide7.xml" Id="Rea54287c116848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81cf83911144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5a085a2fda4943" /><Relationship Type="http://schemas.openxmlformats.org/officeDocument/2006/relationships/theme" Target="/ppt/slideMasters/theme/theme1.xml" Id="Rc77f0ba87a1248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5a085a2fda49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48be13edf344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a9ee67c6b947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2ccdc1826346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894ae59e8848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3a917056944c4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91fe221aaa438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e46c01abc747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BRETUN FYSIOTERAPI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BRETUN FYSIOTERAPI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BRETUN FYSIOTERAPI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BRETUN FYSIOTERAPI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BRETUN FYSIOTERAPI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BRETUN FYSIOTERAPI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2 743 631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200 674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196 894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36 672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530 963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BRETUN FYSIOTERAPI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BRETUN ANDERS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BRETUN FYSIOTERAPI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Ingemann Torps vei 116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7040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930 381 349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BRETUN FYSIOTERAPI AS</a:t>
            </a:r>
          </a:p>
        </p:txBody>
      </p:sp>
    </p:spTree>
  </p:cSld>
  <p:clrMapOvr>
    <a:masterClrMapping xmlns:a="http://schemas.openxmlformats.org/drawingml/2006/main"/>
  </p:clrMapOvr>
</p:sld>
</file>