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c4b84e462d43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492cfc7b634fd0"/>
  </p:sldMasterIdLst>
  <p:sldIdLst>
    <p:sldId xmlns:r="http://schemas.openxmlformats.org/officeDocument/2006/relationships" id="256" r:id="R7ffaa6658d9f4da9"/>
    <p:sldId xmlns:r="http://schemas.openxmlformats.org/officeDocument/2006/relationships" id="257" r:id="Rbef2b71340784d06"/>
    <p:sldId xmlns:r="http://schemas.openxmlformats.org/officeDocument/2006/relationships" id="258" r:id="Rac9ee2f8d0e84865"/>
    <p:sldId xmlns:r="http://schemas.openxmlformats.org/officeDocument/2006/relationships" id="259" r:id="Rdffd7884a54b4eb4"/>
    <p:sldId xmlns:r="http://schemas.openxmlformats.org/officeDocument/2006/relationships" id="260" r:id="R07f4bd7cc8e74e66"/>
    <p:sldId xmlns:r="http://schemas.openxmlformats.org/officeDocument/2006/relationships" id="261" r:id="R7490f1ca641a4cae"/>
    <p:sldId xmlns:r="http://schemas.openxmlformats.org/officeDocument/2006/relationships" id="262" r:id="R06c67702a6b74d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92cfc7b634fd0" /><Relationship Type="http://schemas.openxmlformats.org/officeDocument/2006/relationships/slide" Target="/ppt/slides/slide1.xml" Id="R7ffaa6658d9f4da9" /><Relationship Type="http://schemas.openxmlformats.org/officeDocument/2006/relationships/slide" Target="/ppt/slides/slide2.xml" Id="Rbef2b71340784d06" /><Relationship Type="http://schemas.openxmlformats.org/officeDocument/2006/relationships/slide" Target="/ppt/slides/slide3.xml" Id="Rac9ee2f8d0e84865" /><Relationship Type="http://schemas.openxmlformats.org/officeDocument/2006/relationships/slide" Target="/ppt/slides/slide4.xml" Id="Rdffd7884a54b4eb4" /><Relationship Type="http://schemas.openxmlformats.org/officeDocument/2006/relationships/slide" Target="/ppt/slides/slide5.xml" Id="R07f4bd7cc8e74e66" /><Relationship Type="http://schemas.openxmlformats.org/officeDocument/2006/relationships/slide" Target="/ppt/slides/slide6.xml" Id="R7490f1ca641a4cae" /><Relationship Type="http://schemas.openxmlformats.org/officeDocument/2006/relationships/slide" Target="/ppt/slides/slide7.xml" Id="R06c67702a6b74d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c6971309c46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1a9c47b494320" /><Relationship Type="http://schemas.openxmlformats.org/officeDocument/2006/relationships/theme" Target="/ppt/slideMasters/theme/theme1.xml" Id="R10d5084c752041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71a9c47b4943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11b2a0e7940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745d91da344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c229c27a9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5b8ebcbca4a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48059325c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561ff445444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19e809b9040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PROTAX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PROTAX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2 517 888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190 719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RØER DUE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Veslekroken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930 379 433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PROTAX ENTREPRENØR AS</a:t>
            </a:r>
          </a:p>
        </p:txBody>
      </p:sp>
    </p:spTree>
  </p:cSld>
  <p:clrMapOvr>
    <a:masterClrMapping xmlns:a="http://schemas.openxmlformats.org/drawingml/2006/main"/>
  </p:clrMapOvr>
</p:sld>
</file>